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3"/>
  </p:notesMasterIdLst>
  <p:sldIdLst>
    <p:sldId id="256" r:id="rId2"/>
  </p:sldIdLst>
  <p:sldSz cx="22631400" cy="32042100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1pPr>
    <a:lvl2pPr marL="322263" indent="134938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2pPr>
    <a:lvl3pPr marL="646113" indent="268288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3pPr>
    <a:lvl4pPr marL="968375" indent="403225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4pPr>
    <a:lvl5pPr marL="1292225" indent="536575" algn="l" rtl="0" eaLnBrk="0" fontAlgn="base" hangingPunct="0">
      <a:spcBef>
        <a:spcPct val="0"/>
      </a:spcBef>
      <a:spcAft>
        <a:spcPct val="0"/>
      </a:spcAft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340E7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92">
          <p15:clr>
            <a:srgbClr val="A4A3A4"/>
          </p15:clr>
        </p15:guide>
        <p15:guide id="2" pos="7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9B"/>
    <a:srgbClr val="003366"/>
    <a:srgbClr val="07020E"/>
    <a:srgbClr val="003399"/>
    <a:srgbClr val="0000CC"/>
    <a:srgbClr val="EB3D00"/>
    <a:srgbClr val="340E71"/>
    <a:srgbClr val="DDDDDB"/>
    <a:srgbClr val="DDD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3" autoAdjust="0"/>
    <p:restoredTop sz="96489" autoAdjust="0"/>
  </p:normalViewPr>
  <p:slideViewPr>
    <p:cSldViewPr snapToObjects="1">
      <p:cViewPr varScale="1">
        <p:scale>
          <a:sx n="32" d="100"/>
          <a:sy n="32" d="100"/>
        </p:scale>
        <p:origin x="4956" y="198"/>
      </p:cViewPr>
      <p:guideLst>
        <p:guide orient="horz" pos="10092"/>
        <p:guide pos="7128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17" cy="496253"/>
          </a:xfrm>
          <a:prstGeom prst="rect">
            <a:avLst/>
          </a:prstGeom>
        </p:spPr>
        <p:txBody>
          <a:bodyPr vert="horz" lIns="30129" tIns="15065" rIns="30129" bIns="15065" rtlCol="0"/>
          <a:lstStyle>
            <a:lvl1pPr algn="l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211" y="0"/>
            <a:ext cx="2945917" cy="496253"/>
          </a:xfrm>
          <a:prstGeom prst="rect">
            <a:avLst/>
          </a:prstGeom>
        </p:spPr>
        <p:txBody>
          <a:bodyPr vert="horz" lIns="30129" tIns="15065" rIns="30129" bIns="15065" rtlCol="0"/>
          <a:lstStyle>
            <a:lvl1pPr algn="r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fld id="{515EB8DA-3385-4C61-A0D5-C5A6A45FA117}" type="datetimeFigureOut">
              <a:rPr lang="pl-PL"/>
              <a:pPr>
                <a:defRPr/>
              </a:pPr>
              <a:t>14.02.2025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0129" tIns="15065" rIns="30129" bIns="15065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025" y="4715193"/>
            <a:ext cx="5438140" cy="4466802"/>
          </a:xfrm>
          <a:prstGeom prst="rect">
            <a:avLst/>
          </a:prstGeom>
        </p:spPr>
        <p:txBody>
          <a:bodyPr vert="horz" lIns="30129" tIns="15065" rIns="30129" bIns="15065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917" cy="496252"/>
          </a:xfrm>
          <a:prstGeom prst="rect">
            <a:avLst/>
          </a:prstGeom>
        </p:spPr>
        <p:txBody>
          <a:bodyPr vert="horz" lIns="30129" tIns="15065" rIns="30129" bIns="15065" rtlCol="0" anchor="b"/>
          <a:lstStyle>
            <a:lvl1pPr algn="l" eaLnBrk="1" hangingPunct="1">
              <a:spcBef>
                <a:spcPct val="50000"/>
              </a:spcBef>
              <a:defRPr sz="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211" y="9428800"/>
            <a:ext cx="2945917" cy="496252"/>
          </a:xfrm>
          <a:prstGeom prst="rect">
            <a:avLst/>
          </a:prstGeom>
        </p:spPr>
        <p:txBody>
          <a:bodyPr vert="horz" wrap="square" lIns="30129" tIns="15065" rIns="30129" bIns="150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400"/>
            </a:lvl1pPr>
          </a:lstStyle>
          <a:p>
            <a:pPr>
              <a:defRPr/>
            </a:pPr>
            <a:fld id="{D21EE72F-2B07-4793-A9EC-9B8D4860895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3289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51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1pPr>
            <a:lvl2pPr marL="244802" indent="-94155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2pPr>
            <a:lvl3pPr marL="376619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3pPr>
            <a:lvl4pPr marL="527266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4pPr>
            <a:lvl5pPr marL="677913" indent="-75324"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5pPr>
            <a:lvl6pPr marL="828561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6pPr>
            <a:lvl7pPr marL="979208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7pPr>
            <a:lvl8pPr marL="1129856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8pPr>
            <a:lvl9pPr marL="1280503" indent="-75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340E71"/>
                </a:solidFill>
                <a:latin typeface="Arial" panose="020B0604020202020204" pitchFamily="34" charset="0"/>
              </a:defRPr>
            </a:lvl9pPr>
          </a:lstStyle>
          <a:p>
            <a:fld id="{9E80FC82-0CDA-44E7-9D76-20202F2953D6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78554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22642513" cy="32011938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25 w 717"/>
                <a:gd name="T1" fmla="*/ 72 h 1690"/>
                <a:gd name="T2" fmla="*/ 725 w 717"/>
                <a:gd name="T3" fmla="*/ 0 h 1690"/>
                <a:gd name="T4" fmla="*/ 707 w 717"/>
                <a:gd name="T5" fmla="*/ 101 h 1690"/>
                <a:gd name="T6" fmla="*/ 683 w 717"/>
                <a:gd name="T7" fmla="*/ 209 h 1690"/>
                <a:gd name="T8" fmla="*/ 635 w 717"/>
                <a:gd name="T9" fmla="*/ 389 h 1690"/>
                <a:gd name="T10" fmla="*/ 582 w 717"/>
                <a:gd name="T11" fmla="*/ 569 h 1690"/>
                <a:gd name="T12" fmla="*/ 506 w 717"/>
                <a:gd name="T13" fmla="*/ 749 h 1690"/>
                <a:gd name="T14" fmla="*/ 428 w 717"/>
                <a:gd name="T15" fmla="*/ 935 h 1690"/>
                <a:gd name="T16" fmla="*/ 338 w 717"/>
                <a:gd name="T17" fmla="*/ 1121 h 1690"/>
                <a:gd name="T18" fmla="*/ 237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9 w 717"/>
                <a:gd name="T29" fmla="*/ 1312 h 1690"/>
                <a:gd name="T30" fmla="*/ 350 w 717"/>
                <a:gd name="T31" fmla="*/ 1121 h 1690"/>
                <a:gd name="T32" fmla="*/ 440 w 717"/>
                <a:gd name="T33" fmla="*/ 935 h 1690"/>
                <a:gd name="T34" fmla="*/ 518 w 717"/>
                <a:gd name="T35" fmla="*/ 749 h 1690"/>
                <a:gd name="T36" fmla="*/ 593 w 717"/>
                <a:gd name="T37" fmla="*/ 569 h 1690"/>
                <a:gd name="T38" fmla="*/ 647 w 717"/>
                <a:gd name="T39" fmla="*/ 389 h 1690"/>
                <a:gd name="T40" fmla="*/ 695 w 717"/>
                <a:gd name="T41" fmla="*/ 209 h 1690"/>
                <a:gd name="T42" fmla="*/ 713 w 717"/>
                <a:gd name="T43" fmla="*/ 143 h 1690"/>
                <a:gd name="T44" fmla="*/ 725 w 717"/>
                <a:gd name="T45" fmla="*/ 72 h 1690"/>
                <a:gd name="T46" fmla="*/ 725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81 w 377"/>
                <a:gd name="T1" fmla="*/ 0 h 522"/>
                <a:gd name="T2" fmla="*/ 297 w 377"/>
                <a:gd name="T3" fmla="*/ 132 h 522"/>
                <a:gd name="T4" fmla="*/ 208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8 w 377"/>
                <a:gd name="T15" fmla="*/ 282 h 522"/>
                <a:gd name="T16" fmla="*/ 381 w 377"/>
                <a:gd name="T17" fmla="*/ 24 h 522"/>
                <a:gd name="T18" fmla="*/ 381 w 377"/>
                <a:gd name="T19" fmla="*/ 0 h 522"/>
                <a:gd name="T20" fmla="*/ 381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37 w 335"/>
                  <a:gd name="T1" fmla="*/ 2014 h 4316"/>
                  <a:gd name="T2" fmla="*/ 325 w 335"/>
                  <a:gd name="T3" fmla="*/ 1726 h 4316"/>
                  <a:gd name="T4" fmla="*/ 301 w 335"/>
                  <a:gd name="T5" fmla="*/ 1445 h 4316"/>
                  <a:gd name="T6" fmla="*/ 271 w 335"/>
                  <a:gd name="T7" fmla="*/ 1175 h 4316"/>
                  <a:gd name="T8" fmla="*/ 232 w 335"/>
                  <a:gd name="T9" fmla="*/ 917 h 4316"/>
                  <a:gd name="T10" fmla="*/ 190 w 335"/>
                  <a:gd name="T11" fmla="*/ 665 h 4316"/>
                  <a:gd name="T12" fmla="*/ 136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4 w 335"/>
                  <a:gd name="T23" fmla="*/ 432 h 4316"/>
                  <a:gd name="T24" fmla="*/ 178 w 335"/>
                  <a:gd name="T25" fmla="*/ 665 h 4316"/>
                  <a:gd name="T26" fmla="*/ 220 w 335"/>
                  <a:gd name="T27" fmla="*/ 917 h 4316"/>
                  <a:gd name="T28" fmla="*/ 258 w 335"/>
                  <a:gd name="T29" fmla="*/ 1175 h 4316"/>
                  <a:gd name="T30" fmla="*/ 289 w 335"/>
                  <a:gd name="T31" fmla="*/ 1445 h 4316"/>
                  <a:gd name="T32" fmla="*/ 313 w 335"/>
                  <a:gd name="T33" fmla="*/ 1726 h 4316"/>
                  <a:gd name="T34" fmla="*/ 325 w 335"/>
                  <a:gd name="T35" fmla="*/ 2014 h 4316"/>
                  <a:gd name="T36" fmla="*/ 331 w 335"/>
                  <a:gd name="T37" fmla="*/ 2314 h 4316"/>
                  <a:gd name="T38" fmla="*/ 325 w 335"/>
                  <a:gd name="T39" fmla="*/ 2608 h 4316"/>
                  <a:gd name="T40" fmla="*/ 313 w 335"/>
                  <a:gd name="T41" fmla="*/ 2907 h 4316"/>
                  <a:gd name="T42" fmla="*/ 289 w 335"/>
                  <a:gd name="T43" fmla="*/ 3201 h 4316"/>
                  <a:gd name="T44" fmla="*/ 265 w 335"/>
                  <a:gd name="T45" fmla="*/ 3489 h 4316"/>
                  <a:gd name="T46" fmla="*/ 220 w 335"/>
                  <a:gd name="T47" fmla="*/ 3777 h 4316"/>
                  <a:gd name="T48" fmla="*/ 178 w 335"/>
                  <a:gd name="T49" fmla="*/ 4052 h 4316"/>
                  <a:gd name="T50" fmla="*/ 124 w 335"/>
                  <a:gd name="T51" fmla="*/ 4316 h 4316"/>
                  <a:gd name="T52" fmla="*/ 136 w 335"/>
                  <a:gd name="T53" fmla="*/ 4316 h 4316"/>
                  <a:gd name="T54" fmla="*/ 190 w 335"/>
                  <a:gd name="T55" fmla="*/ 4052 h 4316"/>
                  <a:gd name="T56" fmla="*/ 232 w 335"/>
                  <a:gd name="T57" fmla="*/ 3777 h 4316"/>
                  <a:gd name="T58" fmla="*/ 277 w 335"/>
                  <a:gd name="T59" fmla="*/ 3489 h 4316"/>
                  <a:gd name="T60" fmla="*/ 301 w 335"/>
                  <a:gd name="T61" fmla="*/ 3201 h 4316"/>
                  <a:gd name="T62" fmla="*/ 325 w 335"/>
                  <a:gd name="T63" fmla="*/ 2907 h 4316"/>
                  <a:gd name="T64" fmla="*/ 337 w 335"/>
                  <a:gd name="T65" fmla="*/ 2608 h 4316"/>
                  <a:gd name="T66" fmla="*/ 343 w 335"/>
                  <a:gd name="T67" fmla="*/ 2314 h 4316"/>
                  <a:gd name="T68" fmla="*/ 337 w 335"/>
                  <a:gd name="T69" fmla="*/ 2014 h 4316"/>
                  <a:gd name="T70" fmla="*/ 337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21 w 425"/>
                  <a:gd name="T1" fmla="*/ 1924 h 4316"/>
                  <a:gd name="T2" fmla="*/ 403 w 425"/>
                  <a:gd name="T3" fmla="*/ 1690 h 4316"/>
                  <a:gd name="T4" fmla="*/ 373 w 425"/>
                  <a:gd name="T5" fmla="*/ 1457 h 4316"/>
                  <a:gd name="T6" fmla="*/ 337 w 425"/>
                  <a:gd name="T7" fmla="*/ 1229 h 4316"/>
                  <a:gd name="T8" fmla="*/ 285 w 425"/>
                  <a:gd name="T9" fmla="*/ 1001 h 4316"/>
                  <a:gd name="T10" fmla="*/ 231 w 425"/>
                  <a:gd name="T11" fmla="*/ 761 h 4316"/>
                  <a:gd name="T12" fmla="*/ 166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60 w 425"/>
                  <a:gd name="T23" fmla="*/ 522 h 4316"/>
                  <a:gd name="T24" fmla="*/ 220 w 425"/>
                  <a:gd name="T25" fmla="*/ 767 h 4316"/>
                  <a:gd name="T26" fmla="*/ 279 w 425"/>
                  <a:gd name="T27" fmla="*/ 1001 h 4316"/>
                  <a:gd name="T28" fmla="*/ 323 w 425"/>
                  <a:gd name="T29" fmla="*/ 1235 h 4316"/>
                  <a:gd name="T30" fmla="*/ 361 w 425"/>
                  <a:gd name="T31" fmla="*/ 1463 h 4316"/>
                  <a:gd name="T32" fmla="*/ 391 w 425"/>
                  <a:gd name="T33" fmla="*/ 1690 h 4316"/>
                  <a:gd name="T34" fmla="*/ 409 w 425"/>
                  <a:gd name="T35" fmla="*/ 1924 h 4316"/>
                  <a:gd name="T36" fmla="*/ 421 w 425"/>
                  <a:gd name="T37" fmla="*/ 2188 h 4316"/>
                  <a:gd name="T38" fmla="*/ 415 w 425"/>
                  <a:gd name="T39" fmla="*/ 2458 h 4316"/>
                  <a:gd name="T40" fmla="*/ 403 w 425"/>
                  <a:gd name="T41" fmla="*/ 2733 h 4316"/>
                  <a:gd name="T42" fmla="*/ 373 w 425"/>
                  <a:gd name="T43" fmla="*/ 3021 h 4316"/>
                  <a:gd name="T44" fmla="*/ 337 w 425"/>
                  <a:gd name="T45" fmla="*/ 3321 h 4316"/>
                  <a:gd name="T46" fmla="*/ 279 w 425"/>
                  <a:gd name="T47" fmla="*/ 3639 h 4316"/>
                  <a:gd name="T48" fmla="*/ 208 w 425"/>
                  <a:gd name="T49" fmla="*/ 3968 h 4316"/>
                  <a:gd name="T50" fmla="*/ 130 w 425"/>
                  <a:gd name="T51" fmla="*/ 4316 h 4316"/>
                  <a:gd name="T52" fmla="*/ 142 w 425"/>
                  <a:gd name="T53" fmla="*/ 4316 h 4316"/>
                  <a:gd name="T54" fmla="*/ 220 w 425"/>
                  <a:gd name="T55" fmla="*/ 3968 h 4316"/>
                  <a:gd name="T56" fmla="*/ 291 w 425"/>
                  <a:gd name="T57" fmla="*/ 3639 h 4316"/>
                  <a:gd name="T58" fmla="*/ 349 w 425"/>
                  <a:gd name="T59" fmla="*/ 3321 h 4316"/>
                  <a:gd name="T60" fmla="*/ 385 w 425"/>
                  <a:gd name="T61" fmla="*/ 3021 h 4316"/>
                  <a:gd name="T62" fmla="*/ 415 w 425"/>
                  <a:gd name="T63" fmla="*/ 2733 h 4316"/>
                  <a:gd name="T64" fmla="*/ 427 w 425"/>
                  <a:gd name="T65" fmla="*/ 2458 h 4316"/>
                  <a:gd name="T66" fmla="*/ 433 w 425"/>
                  <a:gd name="T67" fmla="*/ 2188 h 4316"/>
                  <a:gd name="T68" fmla="*/ 421 w 425"/>
                  <a:gd name="T69" fmla="*/ 1924 h 4316"/>
                  <a:gd name="T70" fmla="*/ 421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64 w 556"/>
                  <a:gd name="T1" fmla="*/ 2020 h 4316"/>
                  <a:gd name="T2" fmla="*/ 546 w 556"/>
                  <a:gd name="T3" fmla="*/ 1732 h 4316"/>
                  <a:gd name="T4" fmla="*/ 511 w 556"/>
                  <a:gd name="T5" fmla="*/ 1445 h 4316"/>
                  <a:gd name="T6" fmla="*/ 463 w 556"/>
                  <a:gd name="T7" fmla="*/ 1175 h 4316"/>
                  <a:gd name="T8" fmla="*/ 399 w 556"/>
                  <a:gd name="T9" fmla="*/ 911 h 4316"/>
                  <a:gd name="T10" fmla="*/ 321 w 556"/>
                  <a:gd name="T11" fmla="*/ 659 h 4316"/>
                  <a:gd name="T12" fmla="*/ 232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20 w 556"/>
                  <a:gd name="T23" fmla="*/ 426 h 4316"/>
                  <a:gd name="T24" fmla="*/ 309 w 556"/>
                  <a:gd name="T25" fmla="*/ 659 h 4316"/>
                  <a:gd name="T26" fmla="*/ 387 w 556"/>
                  <a:gd name="T27" fmla="*/ 911 h 4316"/>
                  <a:gd name="T28" fmla="*/ 451 w 556"/>
                  <a:gd name="T29" fmla="*/ 1175 h 4316"/>
                  <a:gd name="T30" fmla="*/ 499 w 556"/>
                  <a:gd name="T31" fmla="*/ 1445 h 4316"/>
                  <a:gd name="T32" fmla="*/ 534 w 556"/>
                  <a:gd name="T33" fmla="*/ 1732 h 4316"/>
                  <a:gd name="T34" fmla="*/ 552 w 556"/>
                  <a:gd name="T35" fmla="*/ 2020 h 4316"/>
                  <a:gd name="T36" fmla="*/ 552 w 556"/>
                  <a:gd name="T37" fmla="*/ 2326 h 4316"/>
                  <a:gd name="T38" fmla="*/ 540 w 556"/>
                  <a:gd name="T39" fmla="*/ 2632 h 4316"/>
                  <a:gd name="T40" fmla="*/ 511 w 556"/>
                  <a:gd name="T41" fmla="*/ 2931 h 4316"/>
                  <a:gd name="T42" fmla="*/ 463 w 556"/>
                  <a:gd name="T43" fmla="*/ 3225 h 4316"/>
                  <a:gd name="T44" fmla="*/ 393 w 556"/>
                  <a:gd name="T45" fmla="*/ 3513 h 4316"/>
                  <a:gd name="T46" fmla="*/ 315 w 556"/>
                  <a:gd name="T47" fmla="*/ 3788 h 4316"/>
                  <a:gd name="T48" fmla="*/ 220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32 w 556"/>
                  <a:gd name="T55" fmla="*/ 4058 h 4316"/>
                  <a:gd name="T56" fmla="*/ 327 w 556"/>
                  <a:gd name="T57" fmla="*/ 3788 h 4316"/>
                  <a:gd name="T58" fmla="*/ 405 w 556"/>
                  <a:gd name="T59" fmla="*/ 3513 h 4316"/>
                  <a:gd name="T60" fmla="*/ 475 w 556"/>
                  <a:gd name="T61" fmla="*/ 3225 h 4316"/>
                  <a:gd name="T62" fmla="*/ 523 w 556"/>
                  <a:gd name="T63" fmla="*/ 2931 h 4316"/>
                  <a:gd name="T64" fmla="*/ 552 w 556"/>
                  <a:gd name="T65" fmla="*/ 2632 h 4316"/>
                  <a:gd name="T66" fmla="*/ 564 w 556"/>
                  <a:gd name="T67" fmla="*/ 2326 h 4316"/>
                  <a:gd name="T68" fmla="*/ 564 w 556"/>
                  <a:gd name="T69" fmla="*/ 2020 h 4316"/>
                  <a:gd name="T70" fmla="*/ 564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96 w 688"/>
                  <a:gd name="T1" fmla="*/ 2086 h 4316"/>
                  <a:gd name="T2" fmla="*/ 678 w 688"/>
                  <a:gd name="T3" fmla="*/ 1810 h 4316"/>
                  <a:gd name="T4" fmla="*/ 642 w 688"/>
                  <a:gd name="T5" fmla="*/ 1541 h 4316"/>
                  <a:gd name="T6" fmla="*/ 582 w 688"/>
                  <a:gd name="T7" fmla="*/ 1271 h 4316"/>
                  <a:gd name="T8" fmla="*/ 501 w 688"/>
                  <a:gd name="T9" fmla="*/ 1007 h 4316"/>
                  <a:gd name="T10" fmla="*/ 405 w 688"/>
                  <a:gd name="T11" fmla="*/ 749 h 4316"/>
                  <a:gd name="T12" fmla="*/ 297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5 w 688"/>
                  <a:gd name="T23" fmla="*/ 492 h 4316"/>
                  <a:gd name="T24" fmla="*/ 393 w 688"/>
                  <a:gd name="T25" fmla="*/ 749 h 4316"/>
                  <a:gd name="T26" fmla="*/ 489 w 688"/>
                  <a:gd name="T27" fmla="*/ 1007 h 4316"/>
                  <a:gd name="T28" fmla="*/ 570 w 688"/>
                  <a:gd name="T29" fmla="*/ 1271 h 4316"/>
                  <a:gd name="T30" fmla="*/ 630 w 688"/>
                  <a:gd name="T31" fmla="*/ 1541 h 4316"/>
                  <a:gd name="T32" fmla="*/ 666 w 688"/>
                  <a:gd name="T33" fmla="*/ 1810 h 4316"/>
                  <a:gd name="T34" fmla="*/ 684 w 688"/>
                  <a:gd name="T35" fmla="*/ 2086 h 4316"/>
                  <a:gd name="T36" fmla="*/ 684 w 688"/>
                  <a:gd name="T37" fmla="*/ 2368 h 4316"/>
                  <a:gd name="T38" fmla="*/ 666 w 688"/>
                  <a:gd name="T39" fmla="*/ 2650 h 4316"/>
                  <a:gd name="T40" fmla="*/ 624 w 688"/>
                  <a:gd name="T41" fmla="*/ 2931 h 4316"/>
                  <a:gd name="T42" fmla="*/ 564 w 688"/>
                  <a:gd name="T43" fmla="*/ 3213 h 4316"/>
                  <a:gd name="T44" fmla="*/ 477 w 688"/>
                  <a:gd name="T45" fmla="*/ 3495 h 4316"/>
                  <a:gd name="T46" fmla="*/ 375 w 688"/>
                  <a:gd name="T47" fmla="*/ 3777 h 4316"/>
                  <a:gd name="T48" fmla="*/ 255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7 w 688"/>
                  <a:gd name="T55" fmla="*/ 4046 h 4316"/>
                  <a:gd name="T56" fmla="*/ 387 w 688"/>
                  <a:gd name="T57" fmla="*/ 3777 h 4316"/>
                  <a:gd name="T58" fmla="*/ 489 w 688"/>
                  <a:gd name="T59" fmla="*/ 3495 h 4316"/>
                  <a:gd name="T60" fmla="*/ 576 w 688"/>
                  <a:gd name="T61" fmla="*/ 3219 h 4316"/>
                  <a:gd name="T62" fmla="*/ 636 w 688"/>
                  <a:gd name="T63" fmla="*/ 2937 h 4316"/>
                  <a:gd name="T64" fmla="*/ 678 w 688"/>
                  <a:gd name="T65" fmla="*/ 2656 h 4316"/>
                  <a:gd name="T66" fmla="*/ 696 w 688"/>
                  <a:gd name="T67" fmla="*/ 2368 h 4316"/>
                  <a:gd name="T68" fmla="*/ 696 w 688"/>
                  <a:gd name="T69" fmla="*/ 2086 h 4316"/>
                  <a:gd name="T70" fmla="*/ 696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67 w 861"/>
                  <a:gd name="T1" fmla="*/ 2128 h 4316"/>
                  <a:gd name="T2" fmla="*/ 843 w 861"/>
                  <a:gd name="T3" fmla="*/ 1834 h 4316"/>
                  <a:gd name="T4" fmla="*/ 820 w 861"/>
                  <a:gd name="T5" fmla="*/ 1684 h 4316"/>
                  <a:gd name="T6" fmla="*/ 796 w 861"/>
                  <a:gd name="T7" fmla="*/ 1541 h 4316"/>
                  <a:gd name="T8" fmla="*/ 760 w 861"/>
                  <a:gd name="T9" fmla="*/ 1397 h 4316"/>
                  <a:gd name="T10" fmla="*/ 721 w 861"/>
                  <a:gd name="T11" fmla="*/ 1253 h 4316"/>
                  <a:gd name="T12" fmla="*/ 672 w 861"/>
                  <a:gd name="T13" fmla="*/ 1115 h 4316"/>
                  <a:gd name="T14" fmla="*/ 618 w 861"/>
                  <a:gd name="T15" fmla="*/ 977 h 4316"/>
                  <a:gd name="T16" fmla="*/ 499 w 861"/>
                  <a:gd name="T17" fmla="*/ 719 h 4316"/>
                  <a:gd name="T18" fmla="*/ 357 w 861"/>
                  <a:gd name="T19" fmla="*/ 468 h 4316"/>
                  <a:gd name="T20" fmla="*/ 196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4 w 861"/>
                  <a:gd name="T27" fmla="*/ 228 h 4316"/>
                  <a:gd name="T28" fmla="*/ 345 w 861"/>
                  <a:gd name="T29" fmla="*/ 468 h 4316"/>
                  <a:gd name="T30" fmla="*/ 487 w 861"/>
                  <a:gd name="T31" fmla="*/ 719 h 4316"/>
                  <a:gd name="T32" fmla="*/ 606 w 861"/>
                  <a:gd name="T33" fmla="*/ 983 h 4316"/>
                  <a:gd name="T34" fmla="*/ 660 w 861"/>
                  <a:gd name="T35" fmla="*/ 1121 h 4316"/>
                  <a:gd name="T36" fmla="*/ 708 w 861"/>
                  <a:gd name="T37" fmla="*/ 1259 h 4316"/>
                  <a:gd name="T38" fmla="*/ 748 w 861"/>
                  <a:gd name="T39" fmla="*/ 1403 h 4316"/>
                  <a:gd name="T40" fmla="*/ 784 w 861"/>
                  <a:gd name="T41" fmla="*/ 1547 h 4316"/>
                  <a:gd name="T42" fmla="*/ 814 w 861"/>
                  <a:gd name="T43" fmla="*/ 1690 h 4316"/>
                  <a:gd name="T44" fmla="*/ 831 w 861"/>
                  <a:gd name="T45" fmla="*/ 1834 h 4316"/>
                  <a:gd name="T46" fmla="*/ 849 w 861"/>
                  <a:gd name="T47" fmla="*/ 1984 h 4316"/>
                  <a:gd name="T48" fmla="*/ 855 w 861"/>
                  <a:gd name="T49" fmla="*/ 2128 h 4316"/>
                  <a:gd name="T50" fmla="*/ 861 w 861"/>
                  <a:gd name="T51" fmla="*/ 2278 h 4316"/>
                  <a:gd name="T52" fmla="*/ 855 w 861"/>
                  <a:gd name="T53" fmla="*/ 2428 h 4316"/>
                  <a:gd name="T54" fmla="*/ 843 w 861"/>
                  <a:gd name="T55" fmla="*/ 2572 h 4316"/>
                  <a:gd name="T56" fmla="*/ 831 w 861"/>
                  <a:gd name="T57" fmla="*/ 2721 h 4316"/>
                  <a:gd name="T58" fmla="*/ 808 w 861"/>
                  <a:gd name="T59" fmla="*/ 2865 h 4316"/>
                  <a:gd name="T60" fmla="*/ 778 w 861"/>
                  <a:gd name="T61" fmla="*/ 3015 h 4316"/>
                  <a:gd name="T62" fmla="*/ 736 w 861"/>
                  <a:gd name="T63" fmla="*/ 3159 h 4316"/>
                  <a:gd name="T64" fmla="*/ 690 w 861"/>
                  <a:gd name="T65" fmla="*/ 3303 h 4316"/>
                  <a:gd name="T66" fmla="*/ 594 w 861"/>
                  <a:gd name="T67" fmla="*/ 3567 h 4316"/>
                  <a:gd name="T68" fmla="*/ 481 w 861"/>
                  <a:gd name="T69" fmla="*/ 3824 h 4316"/>
                  <a:gd name="T70" fmla="*/ 339 w 861"/>
                  <a:gd name="T71" fmla="*/ 4076 h 4316"/>
                  <a:gd name="T72" fmla="*/ 184 w 861"/>
                  <a:gd name="T73" fmla="*/ 4316 h 4316"/>
                  <a:gd name="T74" fmla="*/ 196 w 861"/>
                  <a:gd name="T75" fmla="*/ 4316 h 4316"/>
                  <a:gd name="T76" fmla="*/ 351 w 861"/>
                  <a:gd name="T77" fmla="*/ 4076 h 4316"/>
                  <a:gd name="T78" fmla="*/ 493 w 861"/>
                  <a:gd name="T79" fmla="*/ 3824 h 4316"/>
                  <a:gd name="T80" fmla="*/ 606 w 861"/>
                  <a:gd name="T81" fmla="*/ 3573 h 4316"/>
                  <a:gd name="T82" fmla="*/ 702 w 861"/>
                  <a:gd name="T83" fmla="*/ 3309 h 4316"/>
                  <a:gd name="T84" fmla="*/ 748 w 861"/>
                  <a:gd name="T85" fmla="*/ 3165 h 4316"/>
                  <a:gd name="T86" fmla="*/ 790 w 861"/>
                  <a:gd name="T87" fmla="*/ 3021 h 4316"/>
                  <a:gd name="T88" fmla="*/ 820 w 861"/>
                  <a:gd name="T89" fmla="*/ 2871 h 4316"/>
                  <a:gd name="T90" fmla="*/ 843 w 861"/>
                  <a:gd name="T91" fmla="*/ 2727 h 4316"/>
                  <a:gd name="T92" fmla="*/ 855 w 861"/>
                  <a:gd name="T93" fmla="*/ 2578 h 4316"/>
                  <a:gd name="T94" fmla="*/ 867 w 861"/>
                  <a:gd name="T95" fmla="*/ 2428 h 4316"/>
                  <a:gd name="T96" fmla="*/ 873 w 861"/>
                  <a:gd name="T97" fmla="*/ 2278 h 4316"/>
                  <a:gd name="T98" fmla="*/ 867 w 861"/>
                  <a:gd name="T99" fmla="*/ 2128 h 4316"/>
                  <a:gd name="T100" fmla="*/ 867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81 w 149"/>
                  <a:gd name="T9" fmla="*/ 791 h 4316"/>
                  <a:gd name="T10" fmla="*/ 87 w 149"/>
                  <a:gd name="T11" fmla="*/ 671 h 4316"/>
                  <a:gd name="T12" fmla="*/ 99 w 149"/>
                  <a:gd name="T13" fmla="*/ 557 h 4316"/>
                  <a:gd name="T14" fmla="*/ 111 w 149"/>
                  <a:gd name="T15" fmla="*/ 444 h 4316"/>
                  <a:gd name="T16" fmla="*/ 117 w 149"/>
                  <a:gd name="T17" fmla="*/ 342 h 4316"/>
                  <a:gd name="T18" fmla="*/ 129 w 149"/>
                  <a:gd name="T19" fmla="*/ 246 h 4316"/>
                  <a:gd name="T20" fmla="*/ 135 w 149"/>
                  <a:gd name="T21" fmla="*/ 156 h 4316"/>
                  <a:gd name="T22" fmla="*/ 147 w 149"/>
                  <a:gd name="T23" fmla="*/ 72 h 4316"/>
                  <a:gd name="T24" fmla="*/ 153 w 149"/>
                  <a:gd name="T25" fmla="*/ 0 h 4316"/>
                  <a:gd name="T26" fmla="*/ 141 w 149"/>
                  <a:gd name="T27" fmla="*/ 0 h 4316"/>
                  <a:gd name="T28" fmla="*/ 135 w 149"/>
                  <a:gd name="T29" fmla="*/ 72 h 4316"/>
                  <a:gd name="T30" fmla="*/ 123 w 149"/>
                  <a:gd name="T31" fmla="*/ 156 h 4316"/>
                  <a:gd name="T32" fmla="*/ 117 w 149"/>
                  <a:gd name="T33" fmla="*/ 246 h 4316"/>
                  <a:gd name="T34" fmla="*/ 105 w 149"/>
                  <a:gd name="T35" fmla="*/ 342 h 4316"/>
                  <a:gd name="T36" fmla="*/ 99 w 149"/>
                  <a:gd name="T37" fmla="*/ 444 h 4316"/>
                  <a:gd name="T38" fmla="*/ 87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93 w 149"/>
                  <a:gd name="T65" fmla="*/ 4058 h 4316"/>
                  <a:gd name="T66" fmla="*/ 129 w 149"/>
                  <a:gd name="T67" fmla="*/ 4316 h 4316"/>
                  <a:gd name="T68" fmla="*/ 141 w 149"/>
                  <a:gd name="T69" fmla="*/ 4316 h 4316"/>
                  <a:gd name="T70" fmla="*/ 105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6 w 299"/>
                  <a:gd name="T11" fmla="*/ 641 h 4316"/>
                  <a:gd name="T12" fmla="*/ 213 w 299"/>
                  <a:gd name="T13" fmla="*/ 408 h 4316"/>
                  <a:gd name="T14" fmla="*/ 255 w 299"/>
                  <a:gd name="T15" fmla="*/ 192 h 4316"/>
                  <a:gd name="T16" fmla="*/ 303 w 299"/>
                  <a:gd name="T17" fmla="*/ 0 h 4316"/>
                  <a:gd name="T18" fmla="*/ 291 w 299"/>
                  <a:gd name="T19" fmla="*/ 0 h 4316"/>
                  <a:gd name="T20" fmla="*/ 243 w 299"/>
                  <a:gd name="T21" fmla="*/ 192 h 4316"/>
                  <a:gd name="T22" fmla="*/ 202 w 299"/>
                  <a:gd name="T23" fmla="*/ 408 h 4316"/>
                  <a:gd name="T24" fmla="*/ 160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7 w 299"/>
                  <a:gd name="T49" fmla="*/ 4064 h 4316"/>
                  <a:gd name="T50" fmla="*/ 279 w 299"/>
                  <a:gd name="T51" fmla="*/ 4316 h 4316"/>
                  <a:gd name="T52" fmla="*/ 291 w 299"/>
                  <a:gd name="T53" fmla="*/ 4316 h 4316"/>
                  <a:gd name="T54" fmla="*/ 219 w 299"/>
                  <a:gd name="T55" fmla="*/ 4064 h 4316"/>
                  <a:gd name="T56" fmla="*/ 160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8 w 424"/>
                  <a:gd name="T1" fmla="*/ 0 h 4316"/>
                  <a:gd name="T2" fmla="*/ 416 w 424"/>
                  <a:gd name="T3" fmla="*/ 0 h 4316"/>
                  <a:gd name="T4" fmla="*/ 320 w 424"/>
                  <a:gd name="T5" fmla="*/ 222 h 4316"/>
                  <a:gd name="T6" fmla="*/ 243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73 w 424"/>
                  <a:gd name="T33" fmla="*/ 4058 h 4316"/>
                  <a:gd name="T34" fmla="*/ 350 w 424"/>
                  <a:gd name="T35" fmla="*/ 4316 h 4316"/>
                  <a:gd name="T36" fmla="*/ 362 w 424"/>
                  <a:gd name="T37" fmla="*/ 4316 h 4316"/>
                  <a:gd name="T38" fmla="*/ 285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9 w 424"/>
                  <a:gd name="T65" fmla="*/ 462 h 4316"/>
                  <a:gd name="T66" fmla="*/ 332 w 424"/>
                  <a:gd name="T67" fmla="*/ 222 h 4316"/>
                  <a:gd name="T68" fmla="*/ 428 w 424"/>
                  <a:gd name="T69" fmla="*/ 0 h 4316"/>
                  <a:gd name="T70" fmla="*/ 428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9 w 574"/>
                  <a:gd name="T13" fmla="*/ 480 h 4316"/>
                  <a:gd name="T14" fmla="*/ 453 w 574"/>
                  <a:gd name="T15" fmla="*/ 234 h 4316"/>
                  <a:gd name="T16" fmla="*/ 578 w 574"/>
                  <a:gd name="T17" fmla="*/ 0 h 4316"/>
                  <a:gd name="T18" fmla="*/ 566 w 574"/>
                  <a:gd name="T19" fmla="*/ 0 h 4316"/>
                  <a:gd name="T20" fmla="*/ 441 w 574"/>
                  <a:gd name="T21" fmla="*/ 234 h 4316"/>
                  <a:gd name="T22" fmla="*/ 327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5 w 574"/>
                  <a:gd name="T49" fmla="*/ 4070 h 4316"/>
                  <a:gd name="T50" fmla="*/ 488 w 574"/>
                  <a:gd name="T51" fmla="*/ 4316 h 4316"/>
                  <a:gd name="T52" fmla="*/ 500 w 574"/>
                  <a:gd name="T53" fmla="*/ 4316 h 4316"/>
                  <a:gd name="T54" fmla="*/ 387 w 574"/>
                  <a:gd name="T55" fmla="*/ 4070 h 4316"/>
                  <a:gd name="T56" fmla="*/ 291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9 w 735"/>
                  <a:gd name="T9" fmla="*/ 941 h 4316"/>
                  <a:gd name="T10" fmla="*/ 320 w 735"/>
                  <a:gd name="T11" fmla="*/ 689 h 4316"/>
                  <a:gd name="T12" fmla="*/ 446 w 735"/>
                  <a:gd name="T13" fmla="*/ 444 h 4316"/>
                  <a:gd name="T14" fmla="*/ 588 w 735"/>
                  <a:gd name="T15" fmla="*/ 216 h 4316"/>
                  <a:gd name="T16" fmla="*/ 743 w 735"/>
                  <a:gd name="T17" fmla="*/ 0 h 4316"/>
                  <a:gd name="T18" fmla="*/ 731 w 735"/>
                  <a:gd name="T19" fmla="*/ 0 h 4316"/>
                  <a:gd name="T20" fmla="*/ 576 w 735"/>
                  <a:gd name="T21" fmla="*/ 210 h 4316"/>
                  <a:gd name="T22" fmla="*/ 434 w 735"/>
                  <a:gd name="T23" fmla="*/ 438 h 4316"/>
                  <a:gd name="T24" fmla="*/ 315 w 735"/>
                  <a:gd name="T25" fmla="*/ 683 h 4316"/>
                  <a:gd name="T26" fmla="*/ 213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31 w 735"/>
                  <a:gd name="T45" fmla="*/ 3573 h 4316"/>
                  <a:gd name="T46" fmla="*/ 320 w 735"/>
                  <a:gd name="T47" fmla="*/ 3824 h 4316"/>
                  <a:gd name="T48" fmla="*/ 428 w 735"/>
                  <a:gd name="T49" fmla="*/ 4076 h 4316"/>
                  <a:gd name="T50" fmla="*/ 548 w 735"/>
                  <a:gd name="T51" fmla="*/ 4316 h 4316"/>
                  <a:gd name="T52" fmla="*/ 564 w 735"/>
                  <a:gd name="T53" fmla="*/ 4316 h 4316"/>
                  <a:gd name="T54" fmla="*/ 440 w 735"/>
                  <a:gd name="T55" fmla="*/ 4076 h 4316"/>
                  <a:gd name="T56" fmla="*/ 332 w 735"/>
                  <a:gd name="T57" fmla="*/ 3824 h 4316"/>
                  <a:gd name="T58" fmla="*/ 243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5 w 837"/>
                  <a:gd name="T7" fmla="*/ 1235 h 4316"/>
                  <a:gd name="T8" fmla="*/ 255 w 837"/>
                  <a:gd name="T9" fmla="*/ 995 h 4316"/>
                  <a:gd name="T10" fmla="*/ 369 w 837"/>
                  <a:gd name="T11" fmla="*/ 755 h 4316"/>
                  <a:gd name="T12" fmla="*/ 504 w 837"/>
                  <a:gd name="T13" fmla="*/ 510 h 4316"/>
                  <a:gd name="T14" fmla="*/ 666 w 837"/>
                  <a:gd name="T15" fmla="*/ 258 h 4316"/>
                  <a:gd name="T16" fmla="*/ 753 w 837"/>
                  <a:gd name="T17" fmla="*/ 132 h 4316"/>
                  <a:gd name="T18" fmla="*/ 849 w 837"/>
                  <a:gd name="T19" fmla="*/ 0 h 4316"/>
                  <a:gd name="T20" fmla="*/ 837 w 837"/>
                  <a:gd name="T21" fmla="*/ 0 h 4316"/>
                  <a:gd name="T22" fmla="*/ 741 w 837"/>
                  <a:gd name="T23" fmla="*/ 132 h 4316"/>
                  <a:gd name="T24" fmla="*/ 648 w 837"/>
                  <a:gd name="T25" fmla="*/ 258 h 4316"/>
                  <a:gd name="T26" fmla="*/ 570 w 837"/>
                  <a:gd name="T27" fmla="*/ 384 h 4316"/>
                  <a:gd name="T28" fmla="*/ 492 w 837"/>
                  <a:gd name="T29" fmla="*/ 510 h 4316"/>
                  <a:gd name="T30" fmla="*/ 357 w 837"/>
                  <a:gd name="T31" fmla="*/ 755 h 4316"/>
                  <a:gd name="T32" fmla="*/ 243 w 837"/>
                  <a:gd name="T33" fmla="*/ 995 h 4316"/>
                  <a:gd name="T34" fmla="*/ 154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4 w 837"/>
                  <a:gd name="T51" fmla="*/ 3171 h 4316"/>
                  <a:gd name="T52" fmla="*/ 201 w 837"/>
                  <a:gd name="T53" fmla="*/ 3321 h 4316"/>
                  <a:gd name="T54" fmla="*/ 249 w 837"/>
                  <a:gd name="T55" fmla="*/ 3477 h 4316"/>
                  <a:gd name="T56" fmla="*/ 309 w 837"/>
                  <a:gd name="T57" fmla="*/ 3639 h 4316"/>
                  <a:gd name="T58" fmla="*/ 369 w 837"/>
                  <a:gd name="T59" fmla="*/ 3800 h 4316"/>
                  <a:gd name="T60" fmla="*/ 445 w 837"/>
                  <a:gd name="T61" fmla="*/ 3968 h 4316"/>
                  <a:gd name="T62" fmla="*/ 516 w 837"/>
                  <a:gd name="T63" fmla="*/ 4136 h 4316"/>
                  <a:gd name="T64" fmla="*/ 600 w 837"/>
                  <a:gd name="T65" fmla="*/ 4316 h 4316"/>
                  <a:gd name="T66" fmla="*/ 612 w 837"/>
                  <a:gd name="T67" fmla="*/ 4316 h 4316"/>
                  <a:gd name="T68" fmla="*/ 528 w 837"/>
                  <a:gd name="T69" fmla="*/ 4136 h 4316"/>
                  <a:gd name="T70" fmla="*/ 456 w 837"/>
                  <a:gd name="T71" fmla="*/ 3968 h 4316"/>
                  <a:gd name="T72" fmla="*/ 381 w 837"/>
                  <a:gd name="T73" fmla="*/ 3800 h 4316"/>
                  <a:gd name="T74" fmla="*/ 321 w 837"/>
                  <a:gd name="T75" fmla="*/ 3639 h 4316"/>
                  <a:gd name="T76" fmla="*/ 261 w 837"/>
                  <a:gd name="T77" fmla="*/ 3477 h 4316"/>
                  <a:gd name="T78" fmla="*/ 213 w 837"/>
                  <a:gd name="T79" fmla="*/ 3327 h 4316"/>
                  <a:gd name="T80" fmla="*/ 165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5 w 604"/>
                <a:gd name="T7" fmla="*/ 576 h 1415"/>
                <a:gd name="T8" fmla="*/ 231 w 604"/>
                <a:gd name="T9" fmla="*/ 744 h 1415"/>
                <a:gd name="T10" fmla="*/ 309 w 604"/>
                <a:gd name="T11" fmla="*/ 917 h 1415"/>
                <a:gd name="T12" fmla="*/ 393 w 604"/>
                <a:gd name="T13" fmla="*/ 1085 h 1415"/>
                <a:gd name="T14" fmla="*/ 492 w 604"/>
                <a:gd name="T15" fmla="*/ 1253 h 1415"/>
                <a:gd name="T16" fmla="*/ 594 w 604"/>
                <a:gd name="T17" fmla="*/ 1415 h 1415"/>
                <a:gd name="T18" fmla="*/ 612 w 604"/>
                <a:gd name="T19" fmla="*/ 1415 h 1415"/>
                <a:gd name="T20" fmla="*/ 504 w 604"/>
                <a:gd name="T21" fmla="*/ 1247 h 1415"/>
                <a:gd name="T22" fmla="*/ 405 w 604"/>
                <a:gd name="T23" fmla="*/ 1073 h 1415"/>
                <a:gd name="T24" fmla="*/ 315 w 604"/>
                <a:gd name="T25" fmla="*/ 899 h 1415"/>
                <a:gd name="T26" fmla="*/ 237 w 604"/>
                <a:gd name="T27" fmla="*/ 720 h 1415"/>
                <a:gd name="T28" fmla="*/ 165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9 w 227"/>
                <a:gd name="T5" fmla="*/ 426 h 426"/>
                <a:gd name="T6" fmla="*/ 231 w 227"/>
                <a:gd name="T7" fmla="*/ 426 h 426"/>
                <a:gd name="T8" fmla="*/ 171 w 227"/>
                <a:gd name="T9" fmla="*/ 330 h 426"/>
                <a:gd name="T10" fmla="*/ 118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93 w 981"/>
                <a:gd name="T1" fmla="*/ 1786 h 1786"/>
                <a:gd name="T2" fmla="*/ 993 w 981"/>
                <a:gd name="T3" fmla="*/ 1720 h 1786"/>
                <a:gd name="T4" fmla="*/ 981 w 981"/>
                <a:gd name="T5" fmla="*/ 1666 h 1786"/>
                <a:gd name="T6" fmla="*/ 969 w 981"/>
                <a:gd name="T7" fmla="*/ 1613 h 1786"/>
                <a:gd name="T8" fmla="*/ 933 w 981"/>
                <a:gd name="T9" fmla="*/ 1487 h 1786"/>
                <a:gd name="T10" fmla="*/ 897 w 981"/>
                <a:gd name="T11" fmla="*/ 1361 h 1786"/>
                <a:gd name="T12" fmla="*/ 804 w 981"/>
                <a:gd name="T13" fmla="*/ 1121 h 1786"/>
                <a:gd name="T14" fmla="*/ 690 w 981"/>
                <a:gd name="T15" fmla="*/ 899 h 1786"/>
                <a:gd name="T16" fmla="*/ 570 w 981"/>
                <a:gd name="T17" fmla="*/ 689 h 1786"/>
                <a:gd name="T18" fmla="*/ 435 w 981"/>
                <a:gd name="T19" fmla="*/ 498 h 1786"/>
                <a:gd name="T20" fmla="*/ 297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9 w 981"/>
                <a:gd name="T31" fmla="*/ 318 h 1786"/>
                <a:gd name="T32" fmla="*/ 417 w 981"/>
                <a:gd name="T33" fmla="*/ 498 h 1786"/>
                <a:gd name="T34" fmla="*/ 553 w 981"/>
                <a:gd name="T35" fmla="*/ 689 h 1786"/>
                <a:gd name="T36" fmla="*/ 678 w 981"/>
                <a:gd name="T37" fmla="*/ 899 h 1786"/>
                <a:gd name="T38" fmla="*/ 786 w 981"/>
                <a:gd name="T39" fmla="*/ 1121 h 1786"/>
                <a:gd name="T40" fmla="*/ 885 w 981"/>
                <a:gd name="T41" fmla="*/ 1361 h 1786"/>
                <a:gd name="T42" fmla="*/ 921 w 981"/>
                <a:gd name="T43" fmla="*/ 1487 h 1786"/>
                <a:gd name="T44" fmla="*/ 957 w 981"/>
                <a:gd name="T45" fmla="*/ 1619 h 1786"/>
                <a:gd name="T46" fmla="*/ 975 w 981"/>
                <a:gd name="T47" fmla="*/ 1702 h 1786"/>
                <a:gd name="T48" fmla="*/ 993 w 981"/>
                <a:gd name="T49" fmla="*/ 1786 h 1786"/>
                <a:gd name="T50" fmla="*/ 993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5 w 717"/>
                <a:gd name="T1" fmla="*/ 845 h 845"/>
                <a:gd name="T2" fmla="*/ 725 w 717"/>
                <a:gd name="T3" fmla="*/ 821 h 845"/>
                <a:gd name="T4" fmla="*/ 582 w 717"/>
                <a:gd name="T5" fmla="*/ 605 h 845"/>
                <a:gd name="T6" fmla="*/ 410 w 717"/>
                <a:gd name="T7" fmla="*/ 396 h 845"/>
                <a:gd name="T8" fmla="*/ 225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3 w 717"/>
                <a:gd name="T15" fmla="*/ 198 h 845"/>
                <a:gd name="T16" fmla="*/ 404 w 717"/>
                <a:gd name="T17" fmla="*/ 408 h 845"/>
                <a:gd name="T18" fmla="*/ 576 w 717"/>
                <a:gd name="T19" fmla="*/ 623 h 845"/>
                <a:gd name="T20" fmla="*/ 725 w 717"/>
                <a:gd name="T21" fmla="*/ 845 h 845"/>
                <a:gd name="T22" fmla="*/ 725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1 w 407"/>
                <a:gd name="T1" fmla="*/ 414 h 414"/>
                <a:gd name="T2" fmla="*/ 411 w 407"/>
                <a:gd name="T3" fmla="*/ 396 h 414"/>
                <a:gd name="T4" fmla="*/ 226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0 w 407"/>
                <a:gd name="T13" fmla="*/ 204 h 414"/>
                <a:gd name="T14" fmla="*/ 411 w 407"/>
                <a:gd name="T15" fmla="*/ 414 h 414"/>
                <a:gd name="T16" fmla="*/ 411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9 w 855"/>
                <a:gd name="T9" fmla="*/ 827 h 1409"/>
                <a:gd name="T10" fmla="*/ 315 w 855"/>
                <a:gd name="T11" fmla="*/ 647 h 1409"/>
                <a:gd name="T12" fmla="*/ 439 w 855"/>
                <a:gd name="T13" fmla="*/ 474 h 1409"/>
                <a:gd name="T14" fmla="*/ 564 w 855"/>
                <a:gd name="T15" fmla="*/ 312 h 1409"/>
                <a:gd name="T16" fmla="*/ 708 w 855"/>
                <a:gd name="T17" fmla="*/ 150 h 1409"/>
                <a:gd name="T18" fmla="*/ 867 w 855"/>
                <a:gd name="T19" fmla="*/ 0 h 1409"/>
                <a:gd name="T20" fmla="*/ 849 w 855"/>
                <a:gd name="T21" fmla="*/ 0 h 1409"/>
                <a:gd name="T22" fmla="*/ 696 w 855"/>
                <a:gd name="T23" fmla="*/ 144 h 1409"/>
                <a:gd name="T24" fmla="*/ 558 w 855"/>
                <a:gd name="T25" fmla="*/ 300 h 1409"/>
                <a:gd name="T26" fmla="*/ 430 w 855"/>
                <a:gd name="T27" fmla="*/ 462 h 1409"/>
                <a:gd name="T28" fmla="*/ 315 w 855"/>
                <a:gd name="T29" fmla="*/ 629 h 1409"/>
                <a:gd name="T30" fmla="*/ 219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4 w 586"/>
                <a:gd name="T1" fmla="*/ 0 h 599"/>
                <a:gd name="T2" fmla="*/ 576 w 586"/>
                <a:gd name="T3" fmla="*/ 0 h 599"/>
                <a:gd name="T4" fmla="*/ 411 w 586"/>
                <a:gd name="T5" fmla="*/ 132 h 599"/>
                <a:gd name="T6" fmla="*/ 261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1 w 586"/>
                <a:gd name="T17" fmla="*/ 282 h 599"/>
                <a:gd name="T18" fmla="*/ 417 w 586"/>
                <a:gd name="T19" fmla="*/ 138 h 599"/>
                <a:gd name="T20" fmla="*/ 594 w 586"/>
                <a:gd name="T21" fmla="*/ 0 h 599"/>
                <a:gd name="T22" fmla="*/ 594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3 w 269"/>
                <a:gd name="T1" fmla="*/ 0 h 252"/>
                <a:gd name="T2" fmla="*/ 255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3 w 269"/>
                <a:gd name="T15" fmla="*/ 0 h 252"/>
                <a:gd name="T16" fmla="*/ 273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604515" y="7471741"/>
            <a:ext cx="18177771" cy="7668247"/>
          </a:xfrm>
        </p:spPr>
        <p:txBody>
          <a:bodyPr anchor="b"/>
          <a:lstStyle>
            <a:lvl1pPr>
              <a:defRPr sz="175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7908" y="17158952"/>
            <a:ext cx="14970984" cy="773786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735B-5C0C-4E08-BB3A-0EE18E52A7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92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DDDB"/>
            </a:gs>
            <a:gs pos="30000">
              <a:srgbClr val="DDDDDB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1131888" y="1296988"/>
            <a:ext cx="20367625" cy="532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888" y="7477125"/>
            <a:ext cx="20367625" cy="211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81" name="Rectangle 4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131888" y="29171900"/>
            <a:ext cx="5280025" cy="21367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2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32713" y="29194125"/>
            <a:ext cx="7165975" cy="2135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3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219488" y="29171900"/>
            <a:ext cx="5280025" cy="21367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4950E73-6510-44D9-9117-B9A98521E9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</p:sldLayoutIdLst>
  <p:txStyles>
    <p:titleStyle>
      <a:lvl1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23195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4638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969584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29277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169988" indent="-1169988" algn="l" defTabSz="31226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10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2538413" indent="-976313" algn="l" defTabSz="3122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9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39036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8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54657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7027863" indent="-779463" algn="l" defTabSz="31226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6965519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7288714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7611908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7935103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54D070E7-533B-48B6-8773-851156F0AE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3" b="25175"/>
          <a:stretch/>
        </p:blipFill>
        <p:spPr>
          <a:xfrm>
            <a:off x="6851204" y="18325306"/>
            <a:ext cx="15780196" cy="13716794"/>
          </a:xfrm>
          <a:prstGeom prst="rect">
            <a:avLst/>
          </a:prstGeom>
        </p:spPr>
      </p:pic>
      <p:sp>
        <p:nvSpPr>
          <p:cNvPr id="4098" name="Prostokąt 21"/>
          <p:cNvSpPr>
            <a:spLocks noChangeArrowheads="1"/>
          </p:cNvSpPr>
          <p:nvPr/>
        </p:nvSpPr>
        <p:spPr bwMode="auto">
          <a:xfrm>
            <a:off x="874540" y="2382837"/>
            <a:ext cx="20953585" cy="27895797"/>
          </a:xfrm>
          <a:prstGeom prst="rect">
            <a:avLst/>
          </a:prstGeom>
          <a:noFill/>
          <a:ln w="50800" algn="ctr">
            <a:solidFill>
              <a:srgbClr val="00559B"/>
            </a:solidFill>
            <a:miter lim="800000"/>
            <a:headEnd/>
            <a:tailEnd/>
          </a:ln>
        </p:spPr>
        <p:txBody>
          <a:bodyPr lIns="68395" tIns="34197" rIns="68395" bIns="34197" anchor="ctr"/>
          <a:lstStyle>
            <a:lvl1pPr defTabSz="9667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l-PL" altLang="pl-PL" sz="19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498041" y="30678457"/>
            <a:ext cx="21706581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395" tIns="34197" rIns="68395" bIns="34197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l-PL" altLang="pl-PL" sz="4400" b="1" dirty="0">
                <a:solidFill>
                  <a:srgbClr val="00559B"/>
                </a:solidFill>
              </a:rPr>
              <a:t>XV </a:t>
            </a:r>
            <a:r>
              <a:rPr lang="en-US" altLang="pl-PL" sz="4400" b="1" dirty="0">
                <a:solidFill>
                  <a:srgbClr val="00559B"/>
                </a:solidFill>
              </a:rPr>
              <a:t>Inter University Conference </a:t>
            </a:r>
            <a:r>
              <a:rPr lang="pl-PL" altLang="pl-PL" sz="4400" b="1" dirty="0">
                <a:solidFill>
                  <a:srgbClr val="00559B"/>
                </a:solidFill>
              </a:rPr>
              <a:t>„</a:t>
            </a:r>
            <a:r>
              <a:rPr lang="en-US" altLang="pl-PL" sz="4400" b="1" dirty="0">
                <a:solidFill>
                  <a:srgbClr val="00559B"/>
                </a:solidFill>
              </a:rPr>
              <a:t>Engineer of </a:t>
            </a:r>
            <a:r>
              <a:rPr lang="pl-PL" altLang="pl-PL" sz="4400" b="1" dirty="0">
                <a:solidFill>
                  <a:srgbClr val="00559B"/>
                </a:solidFill>
              </a:rPr>
              <a:t> XXI</a:t>
            </a:r>
            <a:r>
              <a:rPr lang="en-US" altLang="pl-PL" sz="4400" b="1" dirty="0">
                <a:solidFill>
                  <a:srgbClr val="00559B"/>
                </a:solidFill>
              </a:rPr>
              <a:t> Century</a:t>
            </a:r>
            <a:r>
              <a:rPr lang="pl-PL" altLang="pl-PL" sz="4400" b="1" dirty="0">
                <a:solidFill>
                  <a:srgbClr val="00559B"/>
                </a:solidFill>
              </a:rPr>
              <a:t>” – 05 </a:t>
            </a:r>
            <a:r>
              <a:rPr lang="pl-PL" altLang="pl-PL" sz="4400" b="1" dirty="0" err="1">
                <a:solidFill>
                  <a:srgbClr val="00559B"/>
                </a:solidFill>
              </a:rPr>
              <a:t>December</a:t>
            </a:r>
            <a:r>
              <a:rPr lang="pl-PL" altLang="pl-PL" sz="4400" b="1">
                <a:solidFill>
                  <a:srgbClr val="00559B"/>
                </a:solidFill>
              </a:rPr>
              <a:t> 2025</a:t>
            </a:r>
            <a:endParaRPr lang="pl-PL" altLang="pl-PL" sz="2400" b="1" dirty="0">
              <a:solidFill>
                <a:srgbClr val="00559B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Rectangle 21"/>
          <p:cNvSpPr>
            <a:spLocks noChangeArrowheads="1"/>
          </p:cNvSpPr>
          <p:nvPr/>
        </p:nvSpPr>
        <p:spPr bwMode="auto">
          <a:xfrm>
            <a:off x="8439150" y="15459075"/>
            <a:ext cx="226314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395" tIns="34197" rIns="68395" bIns="34197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0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8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6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l-PL" altLang="pl-PL" sz="1800">
              <a:solidFill>
                <a:srgbClr val="340E71"/>
              </a:solidFill>
            </a:endParaRPr>
          </a:p>
        </p:txBody>
      </p:sp>
      <p:pic>
        <p:nvPicPr>
          <p:cNvPr id="4103" name="Obraz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9" b="7093"/>
          <a:stretch/>
        </p:blipFill>
        <p:spPr bwMode="auto">
          <a:xfrm>
            <a:off x="17572037" y="623868"/>
            <a:ext cx="4365625" cy="154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2" descr="Obraz zawierający Czcionka, Grafika, tekst, zrzut ekranu&#10;&#10;Opis wygenerowany automatycznie">
            <a:extLst>
              <a:ext uri="{FF2B5EF4-FFF2-40B4-BE49-F238E27FC236}">
                <a16:creationId xmlns:a16="http://schemas.microsoft.com/office/drawing/2014/main" id="{8690F8C3-B327-BFB5-1C63-5A8A76676DF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41" y="220960"/>
            <a:ext cx="7468955" cy="2160241"/>
          </a:xfrm>
          <a:prstGeom prst="rect">
            <a:avLst/>
          </a:prstGeom>
        </p:spPr>
      </p:pic>
      <p:pic>
        <p:nvPicPr>
          <p:cNvPr id="8" name="Obraz 7" descr="Obraz zawierający zrzut ekranu, tekst, Czcionka, Grafika&#10;&#10;Opis wygenerowany automatycznie">
            <a:extLst>
              <a:ext uri="{FF2B5EF4-FFF2-40B4-BE49-F238E27FC236}">
                <a16:creationId xmlns:a16="http://schemas.microsoft.com/office/drawing/2014/main" id="{8D401A57-C0EE-6251-945D-3E7BB94328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5" t="36669" r="4880" b="34765"/>
          <a:stretch/>
        </p:blipFill>
        <p:spPr>
          <a:xfrm>
            <a:off x="9139462" y="529807"/>
            <a:ext cx="7260108" cy="1688397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29B11B0-8A3E-3BEA-0E00-21688686F4FB}"/>
              </a:ext>
            </a:extLst>
          </p:cNvPr>
          <p:cNvSpPr txBox="1"/>
          <p:nvPr/>
        </p:nvSpPr>
        <p:spPr>
          <a:xfrm>
            <a:off x="1195198" y="2699319"/>
            <a:ext cx="11312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pl-PL" sz="3600" b="1" dirty="0">
                <a:solidFill>
                  <a:srgbClr val="00559B"/>
                </a:solidFill>
              </a:rPr>
              <a:t>Author 1, Author 2 ...</a:t>
            </a:r>
            <a:endParaRPr lang="pl-PL" sz="3600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801FC53-DBC0-7227-9FA2-20DA548460A9}"/>
              </a:ext>
            </a:extLst>
          </p:cNvPr>
          <p:cNvSpPr txBox="1"/>
          <p:nvPr/>
        </p:nvSpPr>
        <p:spPr>
          <a:xfrm>
            <a:off x="1223061" y="3592021"/>
            <a:ext cx="11312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altLang="pl-PL" sz="3600" b="1" dirty="0">
                <a:solidFill>
                  <a:srgbClr val="00559B"/>
                </a:solidFill>
              </a:rPr>
              <a:t>University ...</a:t>
            </a:r>
            <a:endParaRPr lang="pl-PL" sz="3600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1ECE2A0-9931-8542-2787-8A9A5B0007CA}"/>
              </a:ext>
            </a:extLst>
          </p:cNvPr>
          <p:cNvSpPr txBox="1"/>
          <p:nvPr/>
        </p:nvSpPr>
        <p:spPr>
          <a:xfrm>
            <a:off x="6260025" y="4425128"/>
            <a:ext cx="113120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altLang="pl-PL" sz="4000" b="1" dirty="0" err="1">
                <a:solidFill>
                  <a:srgbClr val="00559B"/>
                </a:solidFill>
              </a:rPr>
              <a:t>Title</a:t>
            </a:r>
            <a:r>
              <a:rPr lang="pl-PL" altLang="pl-PL" sz="4000" b="1" dirty="0">
                <a:solidFill>
                  <a:srgbClr val="00559B"/>
                </a:solidFill>
              </a:rPr>
              <a:t> of </a:t>
            </a:r>
            <a:r>
              <a:rPr lang="pl-PL" altLang="pl-PL" sz="4000" b="1" dirty="0" err="1">
                <a:solidFill>
                  <a:srgbClr val="00559B"/>
                </a:solidFill>
              </a:rPr>
              <a:t>work</a:t>
            </a:r>
            <a:endParaRPr lang="pl-PL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2_Globu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1400</TotalTime>
  <Words>26</Words>
  <Application>Microsoft Office PowerPoint</Application>
  <PresentationFormat>Niestandardowy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2_Globus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</dc:creator>
  <cp:lastModifiedBy>Jacek Rysiński</cp:lastModifiedBy>
  <cp:revision>154</cp:revision>
  <cp:lastPrinted>2017-11-29T11:39:34Z</cp:lastPrinted>
  <dcterms:created xsi:type="dcterms:W3CDTF">2009-06-21T12:37:31Z</dcterms:created>
  <dcterms:modified xsi:type="dcterms:W3CDTF">2025-02-14T12:13:09Z</dcterms:modified>
</cp:coreProperties>
</file>