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2" r:id="rId1"/>
  </p:sldMasterIdLst>
  <p:notesMasterIdLst>
    <p:notesMasterId r:id="rId3"/>
  </p:notesMasterIdLst>
  <p:sldIdLst>
    <p:sldId id="256" r:id="rId2"/>
  </p:sldIdLst>
  <p:sldSz cx="22631400" cy="32042100"/>
  <p:notesSz cx="6797675" cy="9926638"/>
  <p:defaultTextStyle>
    <a:defPPr>
      <a:defRPr lang="pl-PL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rgbClr val="340E71"/>
        </a:solidFill>
        <a:latin typeface="Arial" panose="020B0604020202020204" pitchFamily="34" charset="0"/>
        <a:ea typeface="+mn-ea"/>
        <a:cs typeface="+mn-cs"/>
      </a:defRPr>
    </a:lvl1pPr>
    <a:lvl2pPr marL="322263" indent="134938" algn="l" rtl="0" eaLnBrk="0" fontAlgn="base" hangingPunct="0">
      <a:spcBef>
        <a:spcPct val="0"/>
      </a:spcBef>
      <a:spcAft>
        <a:spcPct val="0"/>
      </a:spcAft>
      <a:defRPr kern="1200">
        <a:solidFill>
          <a:srgbClr val="340E71"/>
        </a:solidFill>
        <a:latin typeface="Arial" panose="020B0604020202020204" pitchFamily="34" charset="0"/>
        <a:ea typeface="+mn-ea"/>
        <a:cs typeface="+mn-cs"/>
      </a:defRPr>
    </a:lvl2pPr>
    <a:lvl3pPr marL="646113" indent="268288" algn="l" rtl="0" eaLnBrk="0" fontAlgn="base" hangingPunct="0">
      <a:spcBef>
        <a:spcPct val="0"/>
      </a:spcBef>
      <a:spcAft>
        <a:spcPct val="0"/>
      </a:spcAft>
      <a:defRPr kern="1200">
        <a:solidFill>
          <a:srgbClr val="340E71"/>
        </a:solidFill>
        <a:latin typeface="Arial" panose="020B0604020202020204" pitchFamily="34" charset="0"/>
        <a:ea typeface="+mn-ea"/>
        <a:cs typeface="+mn-cs"/>
      </a:defRPr>
    </a:lvl3pPr>
    <a:lvl4pPr marL="968375" indent="403225" algn="l" rtl="0" eaLnBrk="0" fontAlgn="base" hangingPunct="0">
      <a:spcBef>
        <a:spcPct val="0"/>
      </a:spcBef>
      <a:spcAft>
        <a:spcPct val="0"/>
      </a:spcAft>
      <a:defRPr kern="1200">
        <a:solidFill>
          <a:srgbClr val="340E71"/>
        </a:solidFill>
        <a:latin typeface="Arial" panose="020B0604020202020204" pitchFamily="34" charset="0"/>
        <a:ea typeface="+mn-ea"/>
        <a:cs typeface="+mn-cs"/>
      </a:defRPr>
    </a:lvl4pPr>
    <a:lvl5pPr marL="1292225" indent="536575" algn="l" rtl="0" eaLnBrk="0" fontAlgn="base" hangingPunct="0">
      <a:spcBef>
        <a:spcPct val="0"/>
      </a:spcBef>
      <a:spcAft>
        <a:spcPct val="0"/>
      </a:spcAft>
      <a:defRPr kern="1200">
        <a:solidFill>
          <a:srgbClr val="340E7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rgbClr val="340E7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rgbClr val="340E7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rgbClr val="340E7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rgbClr val="340E7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092">
          <p15:clr>
            <a:srgbClr val="A4A3A4"/>
          </p15:clr>
        </p15:guide>
        <p15:guide id="2" pos="712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59B"/>
    <a:srgbClr val="003366"/>
    <a:srgbClr val="07020E"/>
    <a:srgbClr val="003399"/>
    <a:srgbClr val="0000CC"/>
    <a:srgbClr val="EB3D00"/>
    <a:srgbClr val="340E71"/>
    <a:srgbClr val="DDDDDB"/>
    <a:srgbClr val="DDDDE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523" autoAdjust="0"/>
    <p:restoredTop sz="96489" autoAdjust="0"/>
  </p:normalViewPr>
  <p:slideViewPr>
    <p:cSldViewPr snapToObjects="1">
      <p:cViewPr varScale="1">
        <p:scale>
          <a:sx n="32" d="100"/>
          <a:sy n="32" d="100"/>
        </p:scale>
        <p:origin x="4956" y="198"/>
      </p:cViewPr>
      <p:guideLst>
        <p:guide orient="horz" pos="10092"/>
        <p:guide pos="7128"/>
      </p:guideLst>
    </p:cSldViewPr>
  </p:slideViewPr>
  <p:outlineViewPr>
    <p:cViewPr>
      <p:scale>
        <a:sx n="50" d="100"/>
        <a:sy n="50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917" cy="496253"/>
          </a:xfrm>
          <a:prstGeom prst="rect">
            <a:avLst/>
          </a:prstGeom>
        </p:spPr>
        <p:txBody>
          <a:bodyPr vert="horz" lIns="30129" tIns="15065" rIns="30129" bIns="15065" rtlCol="0"/>
          <a:lstStyle>
            <a:lvl1pPr algn="l" eaLnBrk="1" hangingPunct="1">
              <a:spcBef>
                <a:spcPct val="50000"/>
              </a:spcBef>
              <a:defRPr sz="400">
                <a:latin typeface="Arial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50211" y="0"/>
            <a:ext cx="2945917" cy="496253"/>
          </a:xfrm>
          <a:prstGeom prst="rect">
            <a:avLst/>
          </a:prstGeom>
        </p:spPr>
        <p:txBody>
          <a:bodyPr vert="horz" lIns="30129" tIns="15065" rIns="30129" bIns="15065" rtlCol="0"/>
          <a:lstStyle>
            <a:lvl1pPr algn="r" eaLnBrk="1" hangingPunct="1">
              <a:spcBef>
                <a:spcPct val="50000"/>
              </a:spcBef>
              <a:defRPr sz="400">
                <a:latin typeface="Arial" charset="0"/>
              </a:defRPr>
            </a:lvl1pPr>
          </a:lstStyle>
          <a:p>
            <a:pPr>
              <a:defRPr/>
            </a:pPr>
            <a:fld id="{515EB8DA-3385-4C61-A0D5-C5A6A45FA117}" type="datetimeFigureOut">
              <a:rPr lang="pl-PL"/>
              <a:pPr>
                <a:defRPr/>
              </a:pPr>
              <a:t>14.02.2025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2084388" y="744538"/>
            <a:ext cx="26289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30129" tIns="15065" rIns="30129" bIns="15065" rtlCol="0" anchor="ctr"/>
          <a:lstStyle/>
          <a:p>
            <a:pPr lvl="0"/>
            <a:endParaRPr lang="pl-PL" noProof="0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0025" y="4715193"/>
            <a:ext cx="5438140" cy="4466802"/>
          </a:xfrm>
          <a:prstGeom prst="rect">
            <a:avLst/>
          </a:prstGeom>
        </p:spPr>
        <p:txBody>
          <a:bodyPr vert="horz" lIns="30129" tIns="15065" rIns="30129" bIns="15065" rtlCol="0"/>
          <a:lstStyle/>
          <a:p>
            <a:pPr lvl="0"/>
            <a:r>
              <a:rPr lang="pl-PL" noProof="0"/>
              <a:t>Kliknij, aby edytować style wzorca tekstu</a:t>
            </a:r>
          </a:p>
          <a:p>
            <a:pPr lvl="1"/>
            <a:r>
              <a:rPr lang="pl-PL" noProof="0"/>
              <a:t>Drugi poziom</a:t>
            </a:r>
          </a:p>
          <a:p>
            <a:pPr lvl="2"/>
            <a:r>
              <a:rPr lang="pl-PL" noProof="0"/>
              <a:t>Trzeci poziom</a:t>
            </a:r>
          </a:p>
          <a:p>
            <a:pPr lvl="3"/>
            <a:r>
              <a:rPr lang="pl-PL" noProof="0"/>
              <a:t>Czwarty poziom</a:t>
            </a:r>
          </a:p>
          <a:p>
            <a:pPr lvl="4"/>
            <a:r>
              <a:rPr lang="pl-PL" noProof="0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28800"/>
            <a:ext cx="2945917" cy="496252"/>
          </a:xfrm>
          <a:prstGeom prst="rect">
            <a:avLst/>
          </a:prstGeom>
        </p:spPr>
        <p:txBody>
          <a:bodyPr vert="horz" lIns="30129" tIns="15065" rIns="30129" bIns="15065" rtlCol="0" anchor="b"/>
          <a:lstStyle>
            <a:lvl1pPr algn="l" eaLnBrk="1" hangingPunct="1">
              <a:spcBef>
                <a:spcPct val="50000"/>
              </a:spcBef>
              <a:defRPr sz="400">
                <a:latin typeface="Arial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50211" y="9428800"/>
            <a:ext cx="2945917" cy="496252"/>
          </a:xfrm>
          <a:prstGeom prst="rect">
            <a:avLst/>
          </a:prstGeom>
        </p:spPr>
        <p:txBody>
          <a:bodyPr vert="horz" wrap="square" lIns="30129" tIns="15065" rIns="30129" bIns="15065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50000"/>
              </a:spcBef>
              <a:defRPr sz="400"/>
            </a:lvl1pPr>
          </a:lstStyle>
          <a:p>
            <a:pPr>
              <a:defRPr/>
            </a:pPr>
            <a:fld id="{D21EE72F-2B07-4793-A9EC-9B8D48608958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64328910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Symbol zastępczy notate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altLang="pl-PL" dirty="0"/>
          </a:p>
        </p:txBody>
      </p:sp>
      <p:sp>
        <p:nvSpPr>
          <p:cNvPr id="5124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rgbClr val="340E71"/>
                </a:solidFill>
                <a:latin typeface="Arial" panose="020B0604020202020204" pitchFamily="34" charset="0"/>
              </a:defRPr>
            </a:lvl1pPr>
            <a:lvl2pPr marL="244802" indent="-94155">
              <a:defRPr>
                <a:solidFill>
                  <a:srgbClr val="340E71"/>
                </a:solidFill>
                <a:latin typeface="Arial" panose="020B0604020202020204" pitchFamily="34" charset="0"/>
              </a:defRPr>
            </a:lvl2pPr>
            <a:lvl3pPr marL="376619" indent="-75324">
              <a:defRPr>
                <a:solidFill>
                  <a:srgbClr val="340E71"/>
                </a:solidFill>
                <a:latin typeface="Arial" panose="020B0604020202020204" pitchFamily="34" charset="0"/>
              </a:defRPr>
            </a:lvl3pPr>
            <a:lvl4pPr marL="527266" indent="-75324">
              <a:defRPr>
                <a:solidFill>
                  <a:srgbClr val="340E71"/>
                </a:solidFill>
                <a:latin typeface="Arial" panose="020B0604020202020204" pitchFamily="34" charset="0"/>
              </a:defRPr>
            </a:lvl4pPr>
            <a:lvl5pPr marL="677913" indent="-75324">
              <a:defRPr>
                <a:solidFill>
                  <a:srgbClr val="340E71"/>
                </a:solidFill>
                <a:latin typeface="Arial" panose="020B0604020202020204" pitchFamily="34" charset="0"/>
              </a:defRPr>
            </a:lvl5pPr>
            <a:lvl6pPr marL="828561" indent="-7532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340E71"/>
                </a:solidFill>
                <a:latin typeface="Arial" panose="020B0604020202020204" pitchFamily="34" charset="0"/>
              </a:defRPr>
            </a:lvl6pPr>
            <a:lvl7pPr marL="979208" indent="-7532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340E71"/>
                </a:solidFill>
                <a:latin typeface="Arial" panose="020B0604020202020204" pitchFamily="34" charset="0"/>
              </a:defRPr>
            </a:lvl7pPr>
            <a:lvl8pPr marL="1129856" indent="-7532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340E71"/>
                </a:solidFill>
                <a:latin typeface="Arial" panose="020B0604020202020204" pitchFamily="34" charset="0"/>
              </a:defRPr>
            </a:lvl8pPr>
            <a:lvl9pPr marL="1280503" indent="-7532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340E71"/>
                </a:solidFill>
                <a:latin typeface="Arial" panose="020B0604020202020204" pitchFamily="34" charset="0"/>
              </a:defRPr>
            </a:lvl9pPr>
          </a:lstStyle>
          <a:p>
            <a:fld id="{9E80FC82-0CDA-44E7-9D76-20202F2953D6}" type="slidenum">
              <a:rPr lang="pl-PL" altLang="pl-PL" smtClean="0"/>
              <a:pPr/>
              <a:t>1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0785547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22642513" cy="32011938"/>
            <a:chOff x="1" y="0"/>
            <a:chExt cx="5763" cy="4316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>
                <a:gd name="T0" fmla="*/ 725 w 717"/>
                <a:gd name="T1" fmla="*/ 72 h 1690"/>
                <a:gd name="T2" fmla="*/ 725 w 717"/>
                <a:gd name="T3" fmla="*/ 0 h 1690"/>
                <a:gd name="T4" fmla="*/ 707 w 717"/>
                <a:gd name="T5" fmla="*/ 101 h 1690"/>
                <a:gd name="T6" fmla="*/ 683 w 717"/>
                <a:gd name="T7" fmla="*/ 209 h 1690"/>
                <a:gd name="T8" fmla="*/ 635 w 717"/>
                <a:gd name="T9" fmla="*/ 389 h 1690"/>
                <a:gd name="T10" fmla="*/ 582 w 717"/>
                <a:gd name="T11" fmla="*/ 569 h 1690"/>
                <a:gd name="T12" fmla="*/ 506 w 717"/>
                <a:gd name="T13" fmla="*/ 749 h 1690"/>
                <a:gd name="T14" fmla="*/ 428 w 717"/>
                <a:gd name="T15" fmla="*/ 935 h 1690"/>
                <a:gd name="T16" fmla="*/ 338 w 717"/>
                <a:gd name="T17" fmla="*/ 1121 h 1690"/>
                <a:gd name="T18" fmla="*/ 237 w 717"/>
                <a:gd name="T19" fmla="*/ 1312 h 1690"/>
                <a:gd name="T20" fmla="*/ 125 w 717"/>
                <a:gd name="T21" fmla="*/ 1498 h 1690"/>
                <a:gd name="T22" fmla="*/ 0 w 717"/>
                <a:gd name="T23" fmla="*/ 1690 h 1690"/>
                <a:gd name="T24" fmla="*/ 11 w 717"/>
                <a:gd name="T25" fmla="*/ 1690 h 1690"/>
                <a:gd name="T26" fmla="*/ 137 w 717"/>
                <a:gd name="T27" fmla="*/ 1498 h 1690"/>
                <a:gd name="T28" fmla="*/ 249 w 717"/>
                <a:gd name="T29" fmla="*/ 1312 h 1690"/>
                <a:gd name="T30" fmla="*/ 350 w 717"/>
                <a:gd name="T31" fmla="*/ 1121 h 1690"/>
                <a:gd name="T32" fmla="*/ 440 w 717"/>
                <a:gd name="T33" fmla="*/ 935 h 1690"/>
                <a:gd name="T34" fmla="*/ 518 w 717"/>
                <a:gd name="T35" fmla="*/ 749 h 1690"/>
                <a:gd name="T36" fmla="*/ 593 w 717"/>
                <a:gd name="T37" fmla="*/ 569 h 1690"/>
                <a:gd name="T38" fmla="*/ 647 w 717"/>
                <a:gd name="T39" fmla="*/ 389 h 1690"/>
                <a:gd name="T40" fmla="*/ 695 w 717"/>
                <a:gd name="T41" fmla="*/ 209 h 1690"/>
                <a:gd name="T42" fmla="*/ 713 w 717"/>
                <a:gd name="T43" fmla="*/ 143 h 1690"/>
                <a:gd name="T44" fmla="*/ 725 w 717"/>
                <a:gd name="T45" fmla="*/ 72 h 1690"/>
                <a:gd name="T46" fmla="*/ 725 w 717"/>
                <a:gd name="T47" fmla="*/ 72 h 1690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717"/>
                <a:gd name="T73" fmla="*/ 0 h 1690"/>
                <a:gd name="T74" fmla="*/ 717 w 717"/>
                <a:gd name="T75" fmla="*/ 1690 h 1690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rgbClr val="002448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354630" tIns="177317" rIns="354630" bIns="177317"/>
            <a:lstStyle/>
            <a:p>
              <a:endParaRPr lang="pl-PL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>
                <a:gd name="T0" fmla="*/ 381 w 377"/>
                <a:gd name="T1" fmla="*/ 0 h 522"/>
                <a:gd name="T2" fmla="*/ 297 w 377"/>
                <a:gd name="T3" fmla="*/ 132 h 522"/>
                <a:gd name="T4" fmla="*/ 208 w 377"/>
                <a:gd name="T5" fmla="*/ 264 h 522"/>
                <a:gd name="T6" fmla="*/ 102 w 377"/>
                <a:gd name="T7" fmla="*/ 396 h 522"/>
                <a:gd name="T8" fmla="*/ 0 w 377"/>
                <a:gd name="T9" fmla="*/ 522 h 522"/>
                <a:gd name="T10" fmla="*/ 12 w 377"/>
                <a:gd name="T11" fmla="*/ 522 h 522"/>
                <a:gd name="T12" fmla="*/ 114 w 377"/>
                <a:gd name="T13" fmla="*/ 402 h 522"/>
                <a:gd name="T14" fmla="*/ 208 w 377"/>
                <a:gd name="T15" fmla="*/ 282 h 522"/>
                <a:gd name="T16" fmla="*/ 381 w 377"/>
                <a:gd name="T17" fmla="*/ 24 h 522"/>
                <a:gd name="T18" fmla="*/ 381 w 377"/>
                <a:gd name="T19" fmla="*/ 0 h 522"/>
                <a:gd name="T20" fmla="*/ 381 w 377"/>
                <a:gd name="T21" fmla="*/ 0 h 52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377"/>
                <a:gd name="T34" fmla="*/ 0 h 522"/>
                <a:gd name="T35" fmla="*/ 377 w 377"/>
                <a:gd name="T36" fmla="*/ 522 h 52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rgbClr val="002448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354630" tIns="177317" rIns="354630" bIns="177317"/>
            <a:lstStyle/>
            <a:p>
              <a:endParaRPr lang="pl-PL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>
                <a:gd name="T0" fmla="*/ 0 w 84"/>
                <a:gd name="T1" fmla="*/ 102 h 102"/>
                <a:gd name="T2" fmla="*/ 18 w 84"/>
                <a:gd name="T3" fmla="*/ 102 h 102"/>
                <a:gd name="T4" fmla="*/ 48 w 84"/>
                <a:gd name="T5" fmla="*/ 60 h 102"/>
                <a:gd name="T6" fmla="*/ 84 w 84"/>
                <a:gd name="T7" fmla="*/ 24 h 102"/>
                <a:gd name="T8" fmla="*/ 84 w 84"/>
                <a:gd name="T9" fmla="*/ 0 h 102"/>
                <a:gd name="T10" fmla="*/ 42 w 84"/>
                <a:gd name="T11" fmla="*/ 54 h 102"/>
                <a:gd name="T12" fmla="*/ 0 w 84"/>
                <a:gd name="T13" fmla="*/ 102 h 102"/>
                <a:gd name="T14" fmla="*/ 0 w 84"/>
                <a:gd name="T15" fmla="*/ 102 h 10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84"/>
                <a:gd name="T25" fmla="*/ 0 h 102"/>
                <a:gd name="T26" fmla="*/ 84 w 84"/>
                <a:gd name="T27" fmla="*/ 102 h 102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rgbClr val="002448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354630" tIns="177317" rIns="354630" bIns="177317"/>
            <a:lstStyle/>
            <a:p>
              <a:endParaRPr lang="pl-PL"/>
            </a:p>
          </p:txBody>
        </p:sp>
        <p:grpSp>
          <p:nvGrpSpPr>
            <p:cNvPr id="8" name="Group 6"/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28" name="Freeform 7"/>
              <p:cNvSpPr>
                <a:spLocks/>
              </p:cNvSpPr>
              <p:nvPr userDrawn="1"/>
            </p:nvSpPr>
            <p:spPr bwMode="hidden">
              <a:xfrm>
                <a:off x="2789" y="0"/>
                <a:ext cx="72" cy="4316"/>
              </a:xfrm>
              <a:custGeom>
                <a:avLst/>
                <a:gdLst>
                  <a:gd name="T0" fmla="*/ 0 w 72"/>
                  <a:gd name="T1" fmla="*/ 0 h 4316"/>
                  <a:gd name="T2" fmla="*/ 60 w 72"/>
                  <a:gd name="T3" fmla="*/ 4316 h 4316"/>
                  <a:gd name="T4" fmla="*/ 72 w 72"/>
                  <a:gd name="T5" fmla="*/ 4316 h 4316"/>
                  <a:gd name="T6" fmla="*/ 12 w 72"/>
                  <a:gd name="T7" fmla="*/ 0 h 4316"/>
                  <a:gd name="T8" fmla="*/ 0 w 72"/>
                  <a:gd name="T9" fmla="*/ 0 h 4316"/>
                  <a:gd name="T10" fmla="*/ 0 w 72"/>
                  <a:gd name="T11" fmla="*/ 0 h 431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72"/>
                  <a:gd name="T19" fmla="*/ 0 h 4316"/>
                  <a:gd name="T20" fmla="*/ 72 w 72"/>
                  <a:gd name="T21" fmla="*/ 4316 h 431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rgbClr val="004488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354630" tIns="177317" rIns="354630" bIns="177317"/>
              <a:lstStyle/>
              <a:p>
                <a:endParaRPr lang="pl-PL"/>
              </a:p>
            </p:txBody>
          </p:sp>
          <p:sp>
            <p:nvSpPr>
              <p:cNvPr id="29" name="Freeform 8"/>
              <p:cNvSpPr>
                <a:spLocks/>
              </p:cNvSpPr>
              <p:nvPr userDrawn="1"/>
            </p:nvSpPr>
            <p:spPr bwMode="hidden">
              <a:xfrm>
                <a:off x="3089" y="0"/>
                <a:ext cx="174" cy="4316"/>
              </a:xfrm>
              <a:custGeom>
                <a:avLst/>
                <a:gdLst>
                  <a:gd name="T0" fmla="*/ 24 w 174"/>
                  <a:gd name="T1" fmla="*/ 0 h 4316"/>
                  <a:gd name="T2" fmla="*/ 12 w 174"/>
                  <a:gd name="T3" fmla="*/ 0 h 4316"/>
                  <a:gd name="T4" fmla="*/ 42 w 174"/>
                  <a:gd name="T5" fmla="*/ 216 h 4316"/>
                  <a:gd name="T6" fmla="*/ 72 w 174"/>
                  <a:gd name="T7" fmla="*/ 444 h 4316"/>
                  <a:gd name="T8" fmla="*/ 96 w 174"/>
                  <a:gd name="T9" fmla="*/ 689 h 4316"/>
                  <a:gd name="T10" fmla="*/ 120 w 174"/>
                  <a:gd name="T11" fmla="*/ 947 h 4316"/>
                  <a:gd name="T12" fmla="*/ 132 w 174"/>
                  <a:gd name="T13" fmla="*/ 1211 h 4316"/>
                  <a:gd name="T14" fmla="*/ 150 w 174"/>
                  <a:gd name="T15" fmla="*/ 1487 h 4316"/>
                  <a:gd name="T16" fmla="*/ 156 w 174"/>
                  <a:gd name="T17" fmla="*/ 1768 h 4316"/>
                  <a:gd name="T18" fmla="*/ 162 w 174"/>
                  <a:gd name="T19" fmla="*/ 2062 h 4316"/>
                  <a:gd name="T20" fmla="*/ 156 w 174"/>
                  <a:gd name="T21" fmla="*/ 2644 h 4316"/>
                  <a:gd name="T22" fmla="*/ 126 w 174"/>
                  <a:gd name="T23" fmla="*/ 3225 h 4316"/>
                  <a:gd name="T24" fmla="*/ 108 w 174"/>
                  <a:gd name="T25" fmla="*/ 3507 h 4316"/>
                  <a:gd name="T26" fmla="*/ 78 w 174"/>
                  <a:gd name="T27" fmla="*/ 3788 h 4316"/>
                  <a:gd name="T28" fmla="*/ 42 w 174"/>
                  <a:gd name="T29" fmla="*/ 4058 h 4316"/>
                  <a:gd name="T30" fmla="*/ 0 w 174"/>
                  <a:gd name="T31" fmla="*/ 4316 h 4316"/>
                  <a:gd name="T32" fmla="*/ 12 w 174"/>
                  <a:gd name="T33" fmla="*/ 4316 h 4316"/>
                  <a:gd name="T34" fmla="*/ 54 w 174"/>
                  <a:gd name="T35" fmla="*/ 4058 h 4316"/>
                  <a:gd name="T36" fmla="*/ 90 w 174"/>
                  <a:gd name="T37" fmla="*/ 3782 h 4316"/>
                  <a:gd name="T38" fmla="*/ 120 w 174"/>
                  <a:gd name="T39" fmla="*/ 3507 h 4316"/>
                  <a:gd name="T40" fmla="*/ 138 w 174"/>
                  <a:gd name="T41" fmla="*/ 3219 h 4316"/>
                  <a:gd name="T42" fmla="*/ 168 w 174"/>
                  <a:gd name="T43" fmla="*/ 2638 h 4316"/>
                  <a:gd name="T44" fmla="*/ 174 w 174"/>
                  <a:gd name="T45" fmla="*/ 2056 h 4316"/>
                  <a:gd name="T46" fmla="*/ 168 w 174"/>
                  <a:gd name="T47" fmla="*/ 1768 h 4316"/>
                  <a:gd name="T48" fmla="*/ 162 w 174"/>
                  <a:gd name="T49" fmla="*/ 1487 h 4316"/>
                  <a:gd name="T50" fmla="*/ 144 w 174"/>
                  <a:gd name="T51" fmla="*/ 1211 h 4316"/>
                  <a:gd name="T52" fmla="*/ 132 w 174"/>
                  <a:gd name="T53" fmla="*/ 941 h 4316"/>
                  <a:gd name="T54" fmla="*/ 108 w 174"/>
                  <a:gd name="T55" fmla="*/ 689 h 4316"/>
                  <a:gd name="T56" fmla="*/ 84 w 174"/>
                  <a:gd name="T57" fmla="*/ 444 h 4316"/>
                  <a:gd name="T58" fmla="*/ 54 w 174"/>
                  <a:gd name="T59" fmla="*/ 216 h 4316"/>
                  <a:gd name="T60" fmla="*/ 24 w 174"/>
                  <a:gd name="T61" fmla="*/ 0 h 4316"/>
                  <a:gd name="T62" fmla="*/ 24 w 174"/>
                  <a:gd name="T63" fmla="*/ 0 h 431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w 174"/>
                  <a:gd name="T97" fmla="*/ 0 h 4316"/>
                  <a:gd name="T98" fmla="*/ 174 w 174"/>
                  <a:gd name="T99" fmla="*/ 4316 h 4316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T96" t="T97" r="T98" b="T99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rgbClr val="004488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354630" tIns="177317" rIns="354630" bIns="177317"/>
              <a:lstStyle/>
              <a:p>
                <a:endParaRPr lang="pl-PL"/>
              </a:p>
            </p:txBody>
          </p:sp>
          <p:sp>
            <p:nvSpPr>
              <p:cNvPr id="30" name="Freeform 9"/>
              <p:cNvSpPr>
                <a:spLocks/>
              </p:cNvSpPr>
              <p:nvPr userDrawn="1"/>
            </p:nvSpPr>
            <p:spPr bwMode="hidden">
              <a:xfrm>
                <a:off x="3358" y="0"/>
                <a:ext cx="337" cy="4316"/>
              </a:xfrm>
              <a:custGeom>
                <a:avLst/>
                <a:gdLst>
                  <a:gd name="T0" fmla="*/ 337 w 335"/>
                  <a:gd name="T1" fmla="*/ 2014 h 4316"/>
                  <a:gd name="T2" fmla="*/ 325 w 335"/>
                  <a:gd name="T3" fmla="*/ 1726 h 4316"/>
                  <a:gd name="T4" fmla="*/ 301 w 335"/>
                  <a:gd name="T5" fmla="*/ 1445 h 4316"/>
                  <a:gd name="T6" fmla="*/ 271 w 335"/>
                  <a:gd name="T7" fmla="*/ 1175 h 4316"/>
                  <a:gd name="T8" fmla="*/ 232 w 335"/>
                  <a:gd name="T9" fmla="*/ 917 h 4316"/>
                  <a:gd name="T10" fmla="*/ 190 w 335"/>
                  <a:gd name="T11" fmla="*/ 665 h 4316"/>
                  <a:gd name="T12" fmla="*/ 136 w 335"/>
                  <a:gd name="T13" fmla="*/ 432 h 4316"/>
                  <a:gd name="T14" fmla="*/ 78 w 335"/>
                  <a:gd name="T15" fmla="*/ 204 h 4316"/>
                  <a:gd name="T16" fmla="*/ 12 w 335"/>
                  <a:gd name="T17" fmla="*/ 0 h 4316"/>
                  <a:gd name="T18" fmla="*/ 0 w 335"/>
                  <a:gd name="T19" fmla="*/ 0 h 4316"/>
                  <a:gd name="T20" fmla="*/ 66 w 335"/>
                  <a:gd name="T21" fmla="*/ 204 h 4316"/>
                  <a:gd name="T22" fmla="*/ 124 w 335"/>
                  <a:gd name="T23" fmla="*/ 432 h 4316"/>
                  <a:gd name="T24" fmla="*/ 178 w 335"/>
                  <a:gd name="T25" fmla="*/ 665 h 4316"/>
                  <a:gd name="T26" fmla="*/ 220 w 335"/>
                  <a:gd name="T27" fmla="*/ 917 h 4316"/>
                  <a:gd name="T28" fmla="*/ 258 w 335"/>
                  <a:gd name="T29" fmla="*/ 1175 h 4316"/>
                  <a:gd name="T30" fmla="*/ 289 w 335"/>
                  <a:gd name="T31" fmla="*/ 1445 h 4316"/>
                  <a:gd name="T32" fmla="*/ 313 w 335"/>
                  <a:gd name="T33" fmla="*/ 1726 h 4316"/>
                  <a:gd name="T34" fmla="*/ 325 w 335"/>
                  <a:gd name="T35" fmla="*/ 2014 h 4316"/>
                  <a:gd name="T36" fmla="*/ 331 w 335"/>
                  <a:gd name="T37" fmla="*/ 2314 h 4316"/>
                  <a:gd name="T38" fmla="*/ 325 w 335"/>
                  <a:gd name="T39" fmla="*/ 2608 h 4316"/>
                  <a:gd name="T40" fmla="*/ 313 w 335"/>
                  <a:gd name="T41" fmla="*/ 2907 h 4316"/>
                  <a:gd name="T42" fmla="*/ 289 w 335"/>
                  <a:gd name="T43" fmla="*/ 3201 h 4316"/>
                  <a:gd name="T44" fmla="*/ 265 w 335"/>
                  <a:gd name="T45" fmla="*/ 3489 h 4316"/>
                  <a:gd name="T46" fmla="*/ 220 w 335"/>
                  <a:gd name="T47" fmla="*/ 3777 h 4316"/>
                  <a:gd name="T48" fmla="*/ 178 w 335"/>
                  <a:gd name="T49" fmla="*/ 4052 h 4316"/>
                  <a:gd name="T50" fmla="*/ 124 w 335"/>
                  <a:gd name="T51" fmla="*/ 4316 h 4316"/>
                  <a:gd name="T52" fmla="*/ 136 w 335"/>
                  <a:gd name="T53" fmla="*/ 4316 h 4316"/>
                  <a:gd name="T54" fmla="*/ 190 w 335"/>
                  <a:gd name="T55" fmla="*/ 4052 h 4316"/>
                  <a:gd name="T56" fmla="*/ 232 w 335"/>
                  <a:gd name="T57" fmla="*/ 3777 h 4316"/>
                  <a:gd name="T58" fmla="*/ 277 w 335"/>
                  <a:gd name="T59" fmla="*/ 3489 h 4316"/>
                  <a:gd name="T60" fmla="*/ 301 w 335"/>
                  <a:gd name="T61" fmla="*/ 3201 h 4316"/>
                  <a:gd name="T62" fmla="*/ 325 w 335"/>
                  <a:gd name="T63" fmla="*/ 2907 h 4316"/>
                  <a:gd name="T64" fmla="*/ 337 w 335"/>
                  <a:gd name="T65" fmla="*/ 2608 h 4316"/>
                  <a:gd name="T66" fmla="*/ 343 w 335"/>
                  <a:gd name="T67" fmla="*/ 2314 h 4316"/>
                  <a:gd name="T68" fmla="*/ 337 w 335"/>
                  <a:gd name="T69" fmla="*/ 2014 h 4316"/>
                  <a:gd name="T70" fmla="*/ 337 w 335"/>
                  <a:gd name="T71" fmla="*/ 2014 h 431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w 335"/>
                  <a:gd name="T109" fmla="*/ 0 h 4316"/>
                  <a:gd name="T110" fmla="*/ 335 w 335"/>
                  <a:gd name="T111" fmla="*/ 4316 h 4316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T108" t="T109" r="T110" b="T111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rgbClr val="004488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354630" tIns="177317" rIns="354630" bIns="177317"/>
              <a:lstStyle/>
              <a:p>
                <a:endParaRPr lang="pl-PL"/>
              </a:p>
            </p:txBody>
          </p:sp>
          <p:sp>
            <p:nvSpPr>
              <p:cNvPr id="31" name="Freeform 10"/>
              <p:cNvSpPr>
                <a:spLocks/>
              </p:cNvSpPr>
              <p:nvPr userDrawn="1"/>
            </p:nvSpPr>
            <p:spPr bwMode="hidden">
              <a:xfrm>
                <a:off x="3676" y="0"/>
                <a:ext cx="427" cy="4316"/>
              </a:xfrm>
              <a:custGeom>
                <a:avLst/>
                <a:gdLst>
                  <a:gd name="T0" fmla="*/ 421 w 425"/>
                  <a:gd name="T1" fmla="*/ 1924 h 4316"/>
                  <a:gd name="T2" fmla="*/ 403 w 425"/>
                  <a:gd name="T3" fmla="*/ 1690 h 4316"/>
                  <a:gd name="T4" fmla="*/ 373 w 425"/>
                  <a:gd name="T5" fmla="*/ 1457 h 4316"/>
                  <a:gd name="T6" fmla="*/ 337 w 425"/>
                  <a:gd name="T7" fmla="*/ 1229 h 4316"/>
                  <a:gd name="T8" fmla="*/ 285 w 425"/>
                  <a:gd name="T9" fmla="*/ 1001 h 4316"/>
                  <a:gd name="T10" fmla="*/ 231 w 425"/>
                  <a:gd name="T11" fmla="*/ 761 h 4316"/>
                  <a:gd name="T12" fmla="*/ 166 w 425"/>
                  <a:gd name="T13" fmla="*/ 522 h 4316"/>
                  <a:gd name="T14" fmla="*/ 90 w 425"/>
                  <a:gd name="T15" fmla="*/ 270 h 4316"/>
                  <a:gd name="T16" fmla="*/ 12 w 425"/>
                  <a:gd name="T17" fmla="*/ 0 h 4316"/>
                  <a:gd name="T18" fmla="*/ 0 w 425"/>
                  <a:gd name="T19" fmla="*/ 0 h 4316"/>
                  <a:gd name="T20" fmla="*/ 84 w 425"/>
                  <a:gd name="T21" fmla="*/ 270 h 4316"/>
                  <a:gd name="T22" fmla="*/ 160 w 425"/>
                  <a:gd name="T23" fmla="*/ 522 h 4316"/>
                  <a:gd name="T24" fmla="*/ 220 w 425"/>
                  <a:gd name="T25" fmla="*/ 767 h 4316"/>
                  <a:gd name="T26" fmla="*/ 279 w 425"/>
                  <a:gd name="T27" fmla="*/ 1001 h 4316"/>
                  <a:gd name="T28" fmla="*/ 323 w 425"/>
                  <a:gd name="T29" fmla="*/ 1235 h 4316"/>
                  <a:gd name="T30" fmla="*/ 361 w 425"/>
                  <a:gd name="T31" fmla="*/ 1463 h 4316"/>
                  <a:gd name="T32" fmla="*/ 391 w 425"/>
                  <a:gd name="T33" fmla="*/ 1690 h 4316"/>
                  <a:gd name="T34" fmla="*/ 409 w 425"/>
                  <a:gd name="T35" fmla="*/ 1924 h 4316"/>
                  <a:gd name="T36" fmla="*/ 421 w 425"/>
                  <a:gd name="T37" fmla="*/ 2188 h 4316"/>
                  <a:gd name="T38" fmla="*/ 415 w 425"/>
                  <a:gd name="T39" fmla="*/ 2458 h 4316"/>
                  <a:gd name="T40" fmla="*/ 403 w 425"/>
                  <a:gd name="T41" fmla="*/ 2733 h 4316"/>
                  <a:gd name="T42" fmla="*/ 373 w 425"/>
                  <a:gd name="T43" fmla="*/ 3021 h 4316"/>
                  <a:gd name="T44" fmla="*/ 337 w 425"/>
                  <a:gd name="T45" fmla="*/ 3321 h 4316"/>
                  <a:gd name="T46" fmla="*/ 279 w 425"/>
                  <a:gd name="T47" fmla="*/ 3639 h 4316"/>
                  <a:gd name="T48" fmla="*/ 208 w 425"/>
                  <a:gd name="T49" fmla="*/ 3968 h 4316"/>
                  <a:gd name="T50" fmla="*/ 130 w 425"/>
                  <a:gd name="T51" fmla="*/ 4316 h 4316"/>
                  <a:gd name="T52" fmla="*/ 142 w 425"/>
                  <a:gd name="T53" fmla="*/ 4316 h 4316"/>
                  <a:gd name="T54" fmla="*/ 220 w 425"/>
                  <a:gd name="T55" fmla="*/ 3968 h 4316"/>
                  <a:gd name="T56" fmla="*/ 291 w 425"/>
                  <a:gd name="T57" fmla="*/ 3639 h 4316"/>
                  <a:gd name="T58" fmla="*/ 349 w 425"/>
                  <a:gd name="T59" fmla="*/ 3321 h 4316"/>
                  <a:gd name="T60" fmla="*/ 385 w 425"/>
                  <a:gd name="T61" fmla="*/ 3021 h 4316"/>
                  <a:gd name="T62" fmla="*/ 415 w 425"/>
                  <a:gd name="T63" fmla="*/ 2733 h 4316"/>
                  <a:gd name="T64" fmla="*/ 427 w 425"/>
                  <a:gd name="T65" fmla="*/ 2458 h 4316"/>
                  <a:gd name="T66" fmla="*/ 433 w 425"/>
                  <a:gd name="T67" fmla="*/ 2188 h 4316"/>
                  <a:gd name="T68" fmla="*/ 421 w 425"/>
                  <a:gd name="T69" fmla="*/ 1924 h 4316"/>
                  <a:gd name="T70" fmla="*/ 421 w 425"/>
                  <a:gd name="T71" fmla="*/ 1924 h 431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w 425"/>
                  <a:gd name="T109" fmla="*/ 0 h 4316"/>
                  <a:gd name="T110" fmla="*/ 425 w 425"/>
                  <a:gd name="T111" fmla="*/ 4316 h 4316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T108" t="T109" r="T110" b="T111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rgbClr val="004488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354630" tIns="177317" rIns="354630" bIns="177317"/>
              <a:lstStyle/>
              <a:p>
                <a:endParaRPr lang="pl-PL"/>
              </a:p>
            </p:txBody>
          </p:sp>
          <p:sp>
            <p:nvSpPr>
              <p:cNvPr id="32" name="Freeform 11"/>
              <p:cNvSpPr>
                <a:spLocks/>
              </p:cNvSpPr>
              <p:nvPr userDrawn="1"/>
            </p:nvSpPr>
            <p:spPr bwMode="hidden">
              <a:xfrm>
                <a:off x="3946" y="0"/>
                <a:ext cx="558" cy="4316"/>
              </a:xfrm>
              <a:custGeom>
                <a:avLst/>
                <a:gdLst>
                  <a:gd name="T0" fmla="*/ 564 w 556"/>
                  <a:gd name="T1" fmla="*/ 2020 h 4316"/>
                  <a:gd name="T2" fmla="*/ 546 w 556"/>
                  <a:gd name="T3" fmla="*/ 1732 h 4316"/>
                  <a:gd name="T4" fmla="*/ 511 w 556"/>
                  <a:gd name="T5" fmla="*/ 1445 h 4316"/>
                  <a:gd name="T6" fmla="*/ 463 w 556"/>
                  <a:gd name="T7" fmla="*/ 1175 h 4316"/>
                  <a:gd name="T8" fmla="*/ 399 w 556"/>
                  <a:gd name="T9" fmla="*/ 911 h 4316"/>
                  <a:gd name="T10" fmla="*/ 321 w 556"/>
                  <a:gd name="T11" fmla="*/ 659 h 4316"/>
                  <a:gd name="T12" fmla="*/ 232 w 556"/>
                  <a:gd name="T13" fmla="*/ 426 h 4316"/>
                  <a:gd name="T14" fmla="*/ 126 w 556"/>
                  <a:gd name="T15" fmla="*/ 204 h 4316"/>
                  <a:gd name="T16" fmla="*/ 12 w 556"/>
                  <a:gd name="T17" fmla="*/ 0 h 4316"/>
                  <a:gd name="T18" fmla="*/ 0 w 556"/>
                  <a:gd name="T19" fmla="*/ 0 h 4316"/>
                  <a:gd name="T20" fmla="*/ 114 w 556"/>
                  <a:gd name="T21" fmla="*/ 204 h 4316"/>
                  <a:gd name="T22" fmla="*/ 220 w 556"/>
                  <a:gd name="T23" fmla="*/ 426 h 4316"/>
                  <a:gd name="T24" fmla="*/ 309 w 556"/>
                  <a:gd name="T25" fmla="*/ 659 h 4316"/>
                  <a:gd name="T26" fmla="*/ 387 w 556"/>
                  <a:gd name="T27" fmla="*/ 911 h 4316"/>
                  <a:gd name="T28" fmla="*/ 451 w 556"/>
                  <a:gd name="T29" fmla="*/ 1175 h 4316"/>
                  <a:gd name="T30" fmla="*/ 499 w 556"/>
                  <a:gd name="T31" fmla="*/ 1445 h 4316"/>
                  <a:gd name="T32" fmla="*/ 534 w 556"/>
                  <a:gd name="T33" fmla="*/ 1732 h 4316"/>
                  <a:gd name="T34" fmla="*/ 552 w 556"/>
                  <a:gd name="T35" fmla="*/ 2020 h 4316"/>
                  <a:gd name="T36" fmla="*/ 552 w 556"/>
                  <a:gd name="T37" fmla="*/ 2326 h 4316"/>
                  <a:gd name="T38" fmla="*/ 540 w 556"/>
                  <a:gd name="T39" fmla="*/ 2632 h 4316"/>
                  <a:gd name="T40" fmla="*/ 511 w 556"/>
                  <a:gd name="T41" fmla="*/ 2931 h 4316"/>
                  <a:gd name="T42" fmla="*/ 463 w 556"/>
                  <a:gd name="T43" fmla="*/ 3225 h 4316"/>
                  <a:gd name="T44" fmla="*/ 393 w 556"/>
                  <a:gd name="T45" fmla="*/ 3513 h 4316"/>
                  <a:gd name="T46" fmla="*/ 315 w 556"/>
                  <a:gd name="T47" fmla="*/ 3788 h 4316"/>
                  <a:gd name="T48" fmla="*/ 220 w 556"/>
                  <a:gd name="T49" fmla="*/ 4058 h 4316"/>
                  <a:gd name="T50" fmla="*/ 102 w 556"/>
                  <a:gd name="T51" fmla="*/ 4316 h 4316"/>
                  <a:gd name="T52" fmla="*/ 114 w 556"/>
                  <a:gd name="T53" fmla="*/ 4316 h 4316"/>
                  <a:gd name="T54" fmla="*/ 232 w 556"/>
                  <a:gd name="T55" fmla="*/ 4058 h 4316"/>
                  <a:gd name="T56" fmla="*/ 327 w 556"/>
                  <a:gd name="T57" fmla="*/ 3788 h 4316"/>
                  <a:gd name="T58" fmla="*/ 405 w 556"/>
                  <a:gd name="T59" fmla="*/ 3513 h 4316"/>
                  <a:gd name="T60" fmla="*/ 475 w 556"/>
                  <a:gd name="T61" fmla="*/ 3225 h 4316"/>
                  <a:gd name="T62" fmla="*/ 523 w 556"/>
                  <a:gd name="T63" fmla="*/ 2931 h 4316"/>
                  <a:gd name="T64" fmla="*/ 552 w 556"/>
                  <a:gd name="T65" fmla="*/ 2632 h 4316"/>
                  <a:gd name="T66" fmla="*/ 564 w 556"/>
                  <a:gd name="T67" fmla="*/ 2326 h 4316"/>
                  <a:gd name="T68" fmla="*/ 564 w 556"/>
                  <a:gd name="T69" fmla="*/ 2020 h 4316"/>
                  <a:gd name="T70" fmla="*/ 564 w 556"/>
                  <a:gd name="T71" fmla="*/ 2020 h 431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w 556"/>
                  <a:gd name="T109" fmla="*/ 0 h 4316"/>
                  <a:gd name="T110" fmla="*/ 556 w 556"/>
                  <a:gd name="T111" fmla="*/ 4316 h 4316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T108" t="T109" r="T110" b="T111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rgbClr val="004488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354630" tIns="177317" rIns="354630" bIns="177317"/>
              <a:lstStyle/>
              <a:p>
                <a:endParaRPr lang="pl-PL"/>
              </a:p>
            </p:txBody>
          </p:sp>
          <p:sp>
            <p:nvSpPr>
              <p:cNvPr id="33" name="Freeform 12"/>
              <p:cNvSpPr>
                <a:spLocks/>
              </p:cNvSpPr>
              <p:nvPr userDrawn="1"/>
            </p:nvSpPr>
            <p:spPr bwMode="hidden">
              <a:xfrm>
                <a:off x="4246" y="0"/>
                <a:ext cx="690" cy="4316"/>
              </a:xfrm>
              <a:custGeom>
                <a:avLst/>
                <a:gdLst>
                  <a:gd name="T0" fmla="*/ 696 w 688"/>
                  <a:gd name="T1" fmla="*/ 2086 h 4316"/>
                  <a:gd name="T2" fmla="*/ 678 w 688"/>
                  <a:gd name="T3" fmla="*/ 1810 h 4316"/>
                  <a:gd name="T4" fmla="*/ 642 w 688"/>
                  <a:gd name="T5" fmla="*/ 1541 h 4316"/>
                  <a:gd name="T6" fmla="*/ 582 w 688"/>
                  <a:gd name="T7" fmla="*/ 1271 h 4316"/>
                  <a:gd name="T8" fmla="*/ 501 w 688"/>
                  <a:gd name="T9" fmla="*/ 1007 h 4316"/>
                  <a:gd name="T10" fmla="*/ 405 w 688"/>
                  <a:gd name="T11" fmla="*/ 749 h 4316"/>
                  <a:gd name="T12" fmla="*/ 297 w 688"/>
                  <a:gd name="T13" fmla="*/ 492 h 4316"/>
                  <a:gd name="T14" fmla="*/ 162 w 688"/>
                  <a:gd name="T15" fmla="*/ 240 h 4316"/>
                  <a:gd name="T16" fmla="*/ 12 w 688"/>
                  <a:gd name="T17" fmla="*/ 0 h 4316"/>
                  <a:gd name="T18" fmla="*/ 0 w 688"/>
                  <a:gd name="T19" fmla="*/ 0 h 4316"/>
                  <a:gd name="T20" fmla="*/ 150 w 688"/>
                  <a:gd name="T21" fmla="*/ 240 h 4316"/>
                  <a:gd name="T22" fmla="*/ 285 w 688"/>
                  <a:gd name="T23" fmla="*/ 492 h 4316"/>
                  <a:gd name="T24" fmla="*/ 393 w 688"/>
                  <a:gd name="T25" fmla="*/ 749 h 4316"/>
                  <a:gd name="T26" fmla="*/ 489 w 688"/>
                  <a:gd name="T27" fmla="*/ 1007 h 4316"/>
                  <a:gd name="T28" fmla="*/ 570 w 688"/>
                  <a:gd name="T29" fmla="*/ 1271 h 4316"/>
                  <a:gd name="T30" fmla="*/ 630 w 688"/>
                  <a:gd name="T31" fmla="*/ 1541 h 4316"/>
                  <a:gd name="T32" fmla="*/ 666 w 688"/>
                  <a:gd name="T33" fmla="*/ 1810 h 4316"/>
                  <a:gd name="T34" fmla="*/ 684 w 688"/>
                  <a:gd name="T35" fmla="*/ 2086 h 4316"/>
                  <a:gd name="T36" fmla="*/ 684 w 688"/>
                  <a:gd name="T37" fmla="*/ 2368 h 4316"/>
                  <a:gd name="T38" fmla="*/ 666 w 688"/>
                  <a:gd name="T39" fmla="*/ 2650 h 4316"/>
                  <a:gd name="T40" fmla="*/ 624 w 688"/>
                  <a:gd name="T41" fmla="*/ 2931 h 4316"/>
                  <a:gd name="T42" fmla="*/ 564 w 688"/>
                  <a:gd name="T43" fmla="*/ 3213 h 4316"/>
                  <a:gd name="T44" fmla="*/ 477 w 688"/>
                  <a:gd name="T45" fmla="*/ 3495 h 4316"/>
                  <a:gd name="T46" fmla="*/ 375 w 688"/>
                  <a:gd name="T47" fmla="*/ 3777 h 4316"/>
                  <a:gd name="T48" fmla="*/ 255 w 688"/>
                  <a:gd name="T49" fmla="*/ 4046 h 4316"/>
                  <a:gd name="T50" fmla="*/ 114 w 688"/>
                  <a:gd name="T51" fmla="*/ 4316 h 4316"/>
                  <a:gd name="T52" fmla="*/ 126 w 688"/>
                  <a:gd name="T53" fmla="*/ 4316 h 4316"/>
                  <a:gd name="T54" fmla="*/ 267 w 688"/>
                  <a:gd name="T55" fmla="*/ 4046 h 4316"/>
                  <a:gd name="T56" fmla="*/ 387 w 688"/>
                  <a:gd name="T57" fmla="*/ 3777 h 4316"/>
                  <a:gd name="T58" fmla="*/ 489 w 688"/>
                  <a:gd name="T59" fmla="*/ 3495 h 4316"/>
                  <a:gd name="T60" fmla="*/ 576 w 688"/>
                  <a:gd name="T61" fmla="*/ 3219 h 4316"/>
                  <a:gd name="T62" fmla="*/ 636 w 688"/>
                  <a:gd name="T63" fmla="*/ 2937 h 4316"/>
                  <a:gd name="T64" fmla="*/ 678 w 688"/>
                  <a:gd name="T65" fmla="*/ 2656 h 4316"/>
                  <a:gd name="T66" fmla="*/ 696 w 688"/>
                  <a:gd name="T67" fmla="*/ 2368 h 4316"/>
                  <a:gd name="T68" fmla="*/ 696 w 688"/>
                  <a:gd name="T69" fmla="*/ 2086 h 4316"/>
                  <a:gd name="T70" fmla="*/ 696 w 688"/>
                  <a:gd name="T71" fmla="*/ 2086 h 431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w 688"/>
                  <a:gd name="T109" fmla="*/ 0 h 4316"/>
                  <a:gd name="T110" fmla="*/ 688 w 688"/>
                  <a:gd name="T111" fmla="*/ 4316 h 4316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T108" t="T109" r="T110" b="T111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rgbClr val="004488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354630" tIns="177317" rIns="354630" bIns="177317"/>
              <a:lstStyle/>
              <a:p>
                <a:endParaRPr lang="pl-PL"/>
              </a:p>
            </p:txBody>
          </p:sp>
          <p:sp>
            <p:nvSpPr>
              <p:cNvPr id="34" name="Freeform 13"/>
              <p:cNvSpPr>
                <a:spLocks/>
              </p:cNvSpPr>
              <p:nvPr userDrawn="1"/>
            </p:nvSpPr>
            <p:spPr bwMode="hidden">
              <a:xfrm>
                <a:off x="4522" y="0"/>
                <a:ext cx="864" cy="4316"/>
              </a:xfrm>
              <a:custGeom>
                <a:avLst/>
                <a:gdLst>
                  <a:gd name="T0" fmla="*/ 867 w 861"/>
                  <a:gd name="T1" fmla="*/ 2128 h 4316"/>
                  <a:gd name="T2" fmla="*/ 843 w 861"/>
                  <a:gd name="T3" fmla="*/ 1834 h 4316"/>
                  <a:gd name="T4" fmla="*/ 820 w 861"/>
                  <a:gd name="T5" fmla="*/ 1684 h 4316"/>
                  <a:gd name="T6" fmla="*/ 796 w 861"/>
                  <a:gd name="T7" fmla="*/ 1541 h 4316"/>
                  <a:gd name="T8" fmla="*/ 760 w 861"/>
                  <a:gd name="T9" fmla="*/ 1397 h 4316"/>
                  <a:gd name="T10" fmla="*/ 721 w 861"/>
                  <a:gd name="T11" fmla="*/ 1253 h 4316"/>
                  <a:gd name="T12" fmla="*/ 672 w 861"/>
                  <a:gd name="T13" fmla="*/ 1115 h 4316"/>
                  <a:gd name="T14" fmla="*/ 618 w 861"/>
                  <a:gd name="T15" fmla="*/ 977 h 4316"/>
                  <a:gd name="T16" fmla="*/ 499 w 861"/>
                  <a:gd name="T17" fmla="*/ 719 h 4316"/>
                  <a:gd name="T18" fmla="*/ 357 w 861"/>
                  <a:gd name="T19" fmla="*/ 468 h 4316"/>
                  <a:gd name="T20" fmla="*/ 196 w 861"/>
                  <a:gd name="T21" fmla="*/ 228 h 4316"/>
                  <a:gd name="T22" fmla="*/ 12 w 861"/>
                  <a:gd name="T23" fmla="*/ 0 h 4316"/>
                  <a:gd name="T24" fmla="*/ 0 w 861"/>
                  <a:gd name="T25" fmla="*/ 0 h 4316"/>
                  <a:gd name="T26" fmla="*/ 184 w 861"/>
                  <a:gd name="T27" fmla="*/ 228 h 4316"/>
                  <a:gd name="T28" fmla="*/ 345 w 861"/>
                  <a:gd name="T29" fmla="*/ 468 h 4316"/>
                  <a:gd name="T30" fmla="*/ 487 w 861"/>
                  <a:gd name="T31" fmla="*/ 719 h 4316"/>
                  <a:gd name="T32" fmla="*/ 606 w 861"/>
                  <a:gd name="T33" fmla="*/ 983 h 4316"/>
                  <a:gd name="T34" fmla="*/ 660 w 861"/>
                  <a:gd name="T35" fmla="*/ 1121 h 4316"/>
                  <a:gd name="T36" fmla="*/ 708 w 861"/>
                  <a:gd name="T37" fmla="*/ 1259 h 4316"/>
                  <a:gd name="T38" fmla="*/ 748 w 861"/>
                  <a:gd name="T39" fmla="*/ 1403 h 4316"/>
                  <a:gd name="T40" fmla="*/ 784 w 861"/>
                  <a:gd name="T41" fmla="*/ 1547 h 4316"/>
                  <a:gd name="T42" fmla="*/ 814 w 861"/>
                  <a:gd name="T43" fmla="*/ 1690 h 4316"/>
                  <a:gd name="T44" fmla="*/ 831 w 861"/>
                  <a:gd name="T45" fmla="*/ 1834 h 4316"/>
                  <a:gd name="T46" fmla="*/ 849 w 861"/>
                  <a:gd name="T47" fmla="*/ 1984 h 4316"/>
                  <a:gd name="T48" fmla="*/ 855 w 861"/>
                  <a:gd name="T49" fmla="*/ 2128 h 4316"/>
                  <a:gd name="T50" fmla="*/ 861 w 861"/>
                  <a:gd name="T51" fmla="*/ 2278 h 4316"/>
                  <a:gd name="T52" fmla="*/ 855 w 861"/>
                  <a:gd name="T53" fmla="*/ 2428 h 4316"/>
                  <a:gd name="T54" fmla="*/ 843 w 861"/>
                  <a:gd name="T55" fmla="*/ 2572 h 4316"/>
                  <a:gd name="T56" fmla="*/ 831 w 861"/>
                  <a:gd name="T57" fmla="*/ 2721 h 4316"/>
                  <a:gd name="T58" fmla="*/ 808 w 861"/>
                  <a:gd name="T59" fmla="*/ 2865 h 4316"/>
                  <a:gd name="T60" fmla="*/ 778 w 861"/>
                  <a:gd name="T61" fmla="*/ 3015 h 4316"/>
                  <a:gd name="T62" fmla="*/ 736 w 861"/>
                  <a:gd name="T63" fmla="*/ 3159 h 4316"/>
                  <a:gd name="T64" fmla="*/ 690 w 861"/>
                  <a:gd name="T65" fmla="*/ 3303 h 4316"/>
                  <a:gd name="T66" fmla="*/ 594 w 861"/>
                  <a:gd name="T67" fmla="*/ 3567 h 4316"/>
                  <a:gd name="T68" fmla="*/ 481 w 861"/>
                  <a:gd name="T69" fmla="*/ 3824 h 4316"/>
                  <a:gd name="T70" fmla="*/ 339 w 861"/>
                  <a:gd name="T71" fmla="*/ 4076 h 4316"/>
                  <a:gd name="T72" fmla="*/ 184 w 861"/>
                  <a:gd name="T73" fmla="*/ 4316 h 4316"/>
                  <a:gd name="T74" fmla="*/ 196 w 861"/>
                  <a:gd name="T75" fmla="*/ 4316 h 4316"/>
                  <a:gd name="T76" fmla="*/ 351 w 861"/>
                  <a:gd name="T77" fmla="*/ 4076 h 4316"/>
                  <a:gd name="T78" fmla="*/ 493 w 861"/>
                  <a:gd name="T79" fmla="*/ 3824 h 4316"/>
                  <a:gd name="T80" fmla="*/ 606 w 861"/>
                  <a:gd name="T81" fmla="*/ 3573 h 4316"/>
                  <a:gd name="T82" fmla="*/ 702 w 861"/>
                  <a:gd name="T83" fmla="*/ 3309 h 4316"/>
                  <a:gd name="T84" fmla="*/ 748 w 861"/>
                  <a:gd name="T85" fmla="*/ 3165 h 4316"/>
                  <a:gd name="T86" fmla="*/ 790 w 861"/>
                  <a:gd name="T87" fmla="*/ 3021 h 4316"/>
                  <a:gd name="T88" fmla="*/ 820 w 861"/>
                  <a:gd name="T89" fmla="*/ 2871 h 4316"/>
                  <a:gd name="T90" fmla="*/ 843 w 861"/>
                  <a:gd name="T91" fmla="*/ 2727 h 4316"/>
                  <a:gd name="T92" fmla="*/ 855 w 861"/>
                  <a:gd name="T93" fmla="*/ 2578 h 4316"/>
                  <a:gd name="T94" fmla="*/ 867 w 861"/>
                  <a:gd name="T95" fmla="*/ 2428 h 4316"/>
                  <a:gd name="T96" fmla="*/ 873 w 861"/>
                  <a:gd name="T97" fmla="*/ 2278 h 4316"/>
                  <a:gd name="T98" fmla="*/ 867 w 861"/>
                  <a:gd name="T99" fmla="*/ 2128 h 4316"/>
                  <a:gd name="T100" fmla="*/ 867 w 861"/>
                  <a:gd name="T101" fmla="*/ 2128 h 431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w 861"/>
                  <a:gd name="T154" fmla="*/ 0 h 4316"/>
                  <a:gd name="T155" fmla="*/ 861 w 861"/>
                  <a:gd name="T156" fmla="*/ 4316 h 4316"/>
                </a:gdLst>
                <a:ahLst/>
                <a:cxnLst>
                  <a:cxn ang="T102">
                    <a:pos x="T0" y="T1"/>
                  </a:cxn>
                  <a:cxn ang="T103">
                    <a:pos x="T2" y="T3"/>
                  </a:cxn>
                  <a:cxn ang="T104">
                    <a:pos x="T4" y="T5"/>
                  </a:cxn>
                  <a:cxn ang="T105">
                    <a:pos x="T6" y="T7"/>
                  </a:cxn>
                  <a:cxn ang="T106">
                    <a:pos x="T8" y="T9"/>
                  </a:cxn>
                  <a:cxn ang="T107">
                    <a:pos x="T10" y="T11"/>
                  </a:cxn>
                  <a:cxn ang="T108">
                    <a:pos x="T12" y="T13"/>
                  </a:cxn>
                  <a:cxn ang="T109">
                    <a:pos x="T14" y="T15"/>
                  </a:cxn>
                  <a:cxn ang="T110">
                    <a:pos x="T16" y="T17"/>
                  </a:cxn>
                  <a:cxn ang="T111">
                    <a:pos x="T18" y="T19"/>
                  </a:cxn>
                  <a:cxn ang="T112">
                    <a:pos x="T20" y="T21"/>
                  </a:cxn>
                  <a:cxn ang="T113">
                    <a:pos x="T22" y="T23"/>
                  </a:cxn>
                  <a:cxn ang="T114">
                    <a:pos x="T24" y="T25"/>
                  </a:cxn>
                  <a:cxn ang="T115">
                    <a:pos x="T26" y="T27"/>
                  </a:cxn>
                  <a:cxn ang="T116">
                    <a:pos x="T28" y="T29"/>
                  </a:cxn>
                  <a:cxn ang="T117">
                    <a:pos x="T30" y="T31"/>
                  </a:cxn>
                  <a:cxn ang="T118">
                    <a:pos x="T32" y="T33"/>
                  </a:cxn>
                  <a:cxn ang="T119">
                    <a:pos x="T34" y="T35"/>
                  </a:cxn>
                  <a:cxn ang="T120">
                    <a:pos x="T36" y="T37"/>
                  </a:cxn>
                  <a:cxn ang="T121">
                    <a:pos x="T38" y="T39"/>
                  </a:cxn>
                  <a:cxn ang="T122">
                    <a:pos x="T40" y="T41"/>
                  </a:cxn>
                  <a:cxn ang="T123">
                    <a:pos x="T42" y="T43"/>
                  </a:cxn>
                  <a:cxn ang="T124">
                    <a:pos x="T44" y="T45"/>
                  </a:cxn>
                  <a:cxn ang="T125">
                    <a:pos x="T46" y="T47"/>
                  </a:cxn>
                  <a:cxn ang="T126">
                    <a:pos x="T48" y="T49"/>
                  </a:cxn>
                  <a:cxn ang="T127">
                    <a:pos x="T50" y="T51"/>
                  </a:cxn>
                  <a:cxn ang="T128">
                    <a:pos x="T52" y="T53"/>
                  </a:cxn>
                  <a:cxn ang="T129">
                    <a:pos x="T54" y="T55"/>
                  </a:cxn>
                  <a:cxn ang="T130">
                    <a:pos x="T56" y="T57"/>
                  </a:cxn>
                  <a:cxn ang="T131">
                    <a:pos x="T58" y="T59"/>
                  </a:cxn>
                  <a:cxn ang="T132">
                    <a:pos x="T60" y="T61"/>
                  </a:cxn>
                  <a:cxn ang="T133">
                    <a:pos x="T62" y="T63"/>
                  </a:cxn>
                  <a:cxn ang="T134">
                    <a:pos x="T64" y="T65"/>
                  </a:cxn>
                  <a:cxn ang="T135">
                    <a:pos x="T66" y="T67"/>
                  </a:cxn>
                  <a:cxn ang="T136">
                    <a:pos x="T68" y="T69"/>
                  </a:cxn>
                  <a:cxn ang="T137">
                    <a:pos x="T70" y="T71"/>
                  </a:cxn>
                  <a:cxn ang="T138">
                    <a:pos x="T72" y="T73"/>
                  </a:cxn>
                  <a:cxn ang="T139">
                    <a:pos x="T74" y="T75"/>
                  </a:cxn>
                  <a:cxn ang="T140">
                    <a:pos x="T76" y="T77"/>
                  </a:cxn>
                  <a:cxn ang="T141">
                    <a:pos x="T78" y="T79"/>
                  </a:cxn>
                  <a:cxn ang="T142">
                    <a:pos x="T80" y="T81"/>
                  </a:cxn>
                  <a:cxn ang="T143">
                    <a:pos x="T82" y="T83"/>
                  </a:cxn>
                  <a:cxn ang="T144">
                    <a:pos x="T84" y="T85"/>
                  </a:cxn>
                  <a:cxn ang="T145">
                    <a:pos x="T86" y="T87"/>
                  </a:cxn>
                  <a:cxn ang="T146">
                    <a:pos x="T88" y="T89"/>
                  </a:cxn>
                  <a:cxn ang="T147">
                    <a:pos x="T90" y="T91"/>
                  </a:cxn>
                  <a:cxn ang="T148">
                    <a:pos x="T92" y="T93"/>
                  </a:cxn>
                  <a:cxn ang="T149">
                    <a:pos x="T94" y="T95"/>
                  </a:cxn>
                  <a:cxn ang="T150">
                    <a:pos x="T96" y="T97"/>
                  </a:cxn>
                  <a:cxn ang="T151">
                    <a:pos x="T98" y="T99"/>
                  </a:cxn>
                  <a:cxn ang="T152">
                    <a:pos x="T100" y="T101"/>
                  </a:cxn>
                </a:cxnLst>
                <a:rect l="T153" t="T154" r="T155" b="T156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rgbClr val="004488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354630" tIns="177317" rIns="354630" bIns="177317"/>
              <a:lstStyle/>
              <a:p>
                <a:endParaRPr lang="pl-PL"/>
              </a:p>
            </p:txBody>
          </p:sp>
          <p:sp>
            <p:nvSpPr>
              <p:cNvPr id="35" name="Freeform 14"/>
              <p:cNvSpPr>
                <a:spLocks/>
              </p:cNvSpPr>
              <p:nvPr userDrawn="1"/>
            </p:nvSpPr>
            <p:spPr bwMode="hidden">
              <a:xfrm>
                <a:off x="2399" y="0"/>
                <a:ext cx="150" cy="4316"/>
              </a:xfrm>
              <a:custGeom>
                <a:avLst/>
                <a:gdLst>
                  <a:gd name="T0" fmla="*/ 18 w 149"/>
                  <a:gd name="T1" fmla="*/ 1942 h 4316"/>
                  <a:gd name="T2" fmla="*/ 30 w 149"/>
                  <a:gd name="T3" fmla="*/ 1630 h 4316"/>
                  <a:gd name="T4" fmla="*/ 42 w 149"/>
                  <a:gd name="T5" fmla="*/ 1331 h 4316"/>
                  <a:gd name="T6" fmla="*/ 59 w 149"/>
                  <a:gd name="T7" fmla="*/ 1055 h 4316"/>
                  <a:gd name="T8" fmla="*/ 81 w 149"/>
                  <a:gd name="T9" fmla="*/ 791 h 4316"/>
                  <a:gd name="T10" fmla="*/ 87 w 149"/>
                  <a:gd name="T11" fmla="*/ 671 h 4316"/>
                  <a:gd name="T12" fmla="*/ 99 w 149"/>
                  <a:gd name="T13" fmla="*/ 557 h 4316"/>
                  <a:gd name="T14" fmla="*/ 111 w 149"/>
                  <a:gd name="T15" fmla="*/ 444 h 4316"/>
                  <a:gd name="T16" fmla="*/ 117 w 149"/>
                  <a:gd name="T17" fmla="*/ 342 h 4316"/>
                  <a:gd name="T18" fmla="*/ 129 w 149"/>
                  <a:gd name="T19" fmla="*/ 246 h 4316"/>
                  <a:gd name="T20" fmla="*/ 135 w 149"/>
                  <a:gd name="T21" fmla="*/ 156 h 4316"/>
                  <a:gd name="T22" fmla="*/ 147 w 149"/>
                  <a:gd name="T23" fmla="*/ 72 h 4316"/>
                  <a:gd name="T24" fmla="*/ 153 w 149"/>
                  <a:gd name="T25" fmla="*/ 0 h 4316"/>
                  <a:gd name="T26" fmla="*/ 141 w 149"/>
                  <a:gd name="T27" fmla="*/ 0 h 4316"/>
                  <a:gd name="T28" fmla="*/ 135 w 149"/>
                  <a:gd name="T29" fmla="*/ 72 h 4316"/>
                  <a:gd name="T30" fmla="*/ 123 w 149"/>
                  <a:gd name="T31" fmla="*/ 156 h 4316"/>
                  <a:gd name="T32" fmla="*/ 117 w 149"/>
                  <a:gd name="T33" fmla="*/ 246 h 4316"/>
                  <a:gd name="T34" fmla="*/ 105 w 149"/>
                  <a:gd name="T35" fmla="*/ 342 h 4316"/>
                  <a:gd name="T36" fmla="*/ 99 w 149"/>
                  <a:gd name="T37" fmla="*/ 444 h 4316"/>
                  <a:gd name="T38" fmla="*/ 87 w 149"/>
                  <a:gd name="T39" fmla="*/ 557 h 4316"/>
                  <a:gd name="T40" fmla="*/ 71 w 149"/>
                  <a:gd name="T41" fmla="*/ 671 h 4316"/>
                  <a:gd name="T42" fmla="*/ 65 w 149"/>
                  <a:gd name="T43" fmla="*/ 791 h 4316"/>
                  <a:gd name="T44" fmla="*/ 48 w 149"/>
                  <a:gd name="T45" fmla="*/ 1055 h 4316"/>
                  <a:gd name="T46" fmla="*/ 30 w 149"/>
                  <a:gd name="T47" fmla="*/ 1331 h 4316"/>
                  <a:gd name="T48" fmla="*/ 18 w 149"/>
                  <a:gd name="T49" fmla="*/ 1630 h 4316"/>
                  <a:gd name="T50" fmla="*/ 6 w 149"/>
                  <a:gd name="T51" fmla="*/ 1942 h 4316"/>
                  <a:gd name="T52" fmla="*/ 0 w 149"/>
                  <a:gd name="T53" fmla="*/ 2278 h 4316"/>
                  <a:gd name="T54" fmla="*/ 6 w 149"/>
                  <a:gd name="T55" fmla="*/ 2602 h 4316"/>
                  <a:gd name="T56" fmla="*/ 12 w 149"/>
                  <a:gd name="T57" fmla="*/ 2919 h 4316"/>
                  <a:gd name="T58" fmla="*/ 24 w 149"/>
                  <a:gd name="T59" fmla="*/ 3219 h 4316"/>
                  <a:gd name="T60" fmla="*/ 36 w 149"/>
                  <a:gd name="T61" fmla="*/ 3513 h 4316"/>
                  <a:gd name="T62" fmla="*/ 59 w 149"/>
                  <a:gd name="T63" fmla="*/ 3794 h 4316"/>
                  <a:gd name="T64" fmla="*/ 93 w 149"/>
                  <a:gd name="T65" fmla="*/ 4058 h 4316"/>
                  <a:gd name="T66" fmla="*/ 129 w 149"/>
                  <a:gd name="T67" fmla="*/ 4316 h 4316"/>
                  <a:gd name="T68" fmla="*/ 141 w 149"/>
                  <a:gd name="T69" fmla="*/ 4316 h 4316"/>
                  <a:gd name="T70" fmla="*/ 105 w 149"/>
                  <a:gd name="T71" fmla="*/ 4058 h 4316"/>
                  <a:gd name="T72" fmla="*/ 71 w 149"/>
                  <a:gd name="T73" fmla="*/ 3794 h 4316"/>
                  <a:gd name="T74" fmla="*/ 48 w 149"/>
                  <a:gd name="T75" fmla="*/ 3513 h 4316"/>
                  <a:gd name="T76" fmla="*/ 36 w 149"/>
                  <a:gd name="T77" fmla="*/ 3225 h 4316"/>
                  <a:gd name="T78" fmla="*/ 24 w 149"/>
                  <a:gd name="T79" fmla="*/ 2919 h 4316"/>
                  <a:gd name="T80" fmla="*/ 18 w 149"/>
                  <a:gd name="T81" fmla="*/ 2608 h 4316"/>
                  <a:gd name="T82" fmla="*/ 12 w 149"/>
                  <a:gd name="T83" fmla="*/ 2278 h 4316"/>
                  <a:gd name="T84" fmla="*/ 18 w 149"/>
                  <a:gd name="T85" fmla="*/ 1942 h 4316"/>
                  <a:gd name="T86" fmla="*/ 18 w 149"/>
                  <a:gd name="T87" fmla="*/ 1942 h 431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w 149"/>
                  <a:gd name="T133" fmla="*/ 0 h 4316"/>
                  <a:gd name="T134" fmla="*/ 149 w 149"/>
                  <a:gd name="T135" fmla="*/ 4316 h 4316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T132" t="T133" r="T134" b="T135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rgbClr val="004488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354630" tIns="177317" rIns="354630" bIns="177317"/>
              <a:lstStyle/>
              <a:p>
                <a:endParaRPr lang="pl-PL"/>
              </a:p>
            </p:txBody>
          </p:sp>
          <p:sp>
            <p:nvSpPr>
              <p:cNvPr id="36" name="Freeform 15"/>
              <p:cNvSpPr>
                <a:spLocks/>
              </p:cNvSpPr>
              <p:nvPr userDrawn="1"/>
            </p:nvSpPr>
            <p:spPr bwMode="hidden">
              <a:xfrm>
                <a:off x="1967" y="0"/>
                <a:ext cx="300" cy="4316"/>
              </a:xfrm>
              <a:custGeom>
                <a:avLst/>
                <a:gdLst>
                  <a:gd name="T0" fmla="*/ 18 w 299"/>
                  <a:gd name="T1" fmla="*/ 2062 h 4316"/>
                  <a:gd name="T2" fmla="*/ 30 w 299"/>
                  <a:gd name="T3" fmla="*/ 1750 h 4316"/>
                  <a:gd name="T4" fmla="*/ 54 w 299"/>
                  <a:gd name="T5" fmla="*/ 1451 h 4316"/>
                  <a:gd name="T6" fmla="*/ 84 w 299"/>
                  <a:gd name="T7" fmla="*/ 1169 h 4316"/>
                  <a:gd name="T8" fmla="*/ 126 w 299"/>
                  <a:gd name="T9" fmla="*/ 899 h 4316"/>
                  <a:gd name="T10" fmla="*/ 166 w 299"/>
                  <a:gd name="T11" fmla="*/ 641 h 4316"/>
                  <a:gd name="T12" fmla="*/ 213 w 299"/>
                  <a:gd name="T13" fmla="*/ 408 h 4316"/>
                  <a:gd name="T14" fmla="*/ 255 w 299"/>
                  <a:gd name="T15" fmla="*/ 192 h 4316"/>
                  <a:gd name="T16" fmla="*/ 303 w 299"/>
                  <a:gd name="T17" fmla="*/ 0 h 4316"/>
                  <a:gd name="T18" fmla="*/ 291 w 299"/>
                  <a:gd name="T19" fmla="*/ 0 h 4316"/>
                  <a:gd name="T20" fmla="*/ 243 w 299"/>
                  <a:gd name="T21" fmla="*/ 192 h 4316"/>
                  <a:gd name="T22" fmla="*/ 202 w 299"/>
                  <a:gd name="T23" fmla="*/ 408 h 4316"/>
                  <a:gd name="T24" fmla="*/ 160 w 299"/>
                  <a:gd name="T25" fmla="*/ 641 h 4316"/>
                  <a:gd name="T26" fmla="*/ 114 w 299"/>
                  <a:gd name="T27" fmla="*/ 899 h 4316"/>
                  <a:gd name="T28" fmla="*/ 78 w 299"/>
                  <a:gd name="T29" fmla="*/ 1169 h 4316"/>
                  <a:gd name="T30" fmla="*/ 48 w 299"/>
                  <a:gd name="T31" fmla="*/ 1451 h 4316"/>
                  <a:gd name="T32" fmla="*/ 24 w 299"/>
                  <a:gd name="T33" fmla="*/ 1750 h 4316"/>
                  <a:gd name="T34" fmla="*/ 6 w 299"/>
                  <a:gd name="T35" fmla="*/ 2062 h 4316"/>
                  <a:gd name="T36" fmla="*/ 0 w 299"/>
                  <a:gd name="T37" fmla="*/ 2374 h 4316"/>
                  <a:gd name="T38" fmla="*/ 12 w 299"/>
                  <a:gd name="T39" fmla="*/ 2674 h 4316"/>
                  <a:gd name="T40" fmla="*/ 30 w 299"/>
                  <a:gd name="T41" fmla="*/ 2973 h 4316"/>
                  <a:gd name="T42" fmla="*/ 54 w 299"/>
                  <a:gd name="T43" fmla="*/ 3255 h 4316"/>
                  <a:gd name="T44" fmla="*/ 96 w 299"/>
                  <a:gd name="T45" fmla="*/ 3537 h 4316"/>
                  <a:gd name="T46" fmla="*/ 144 w 299"/>
                  <a:gd name="T47" fmla="*/ 3806 h 4316"/>
                  <a:gd name="T48" fmla="*/ 207 w 299"/>
                  <a:gd name="T49" fmla="*/ 4064 h 4316"/>
                  <a:gd name="T50" fmla="*/ 279 w 299"/>
                  <a:gd name="T51" fmla="*/ 4316 h 4316"/>
                  <a:gd name="T52" fmla="*/ 291 w 299"/>
                  <a:gd name="T53" fmla="*/ 4316 h 4316"/>
                  <a:gd name="T54" fmla="*/ 219 w 299"/>
                  <a:gd name="T55" fmla="*/ 4064 h 4316"/>
                  <a:gd name="T56" fmla="*/ 160 w 299"/>
                  <a:gd name="T57" fmla="*/ 3806 h 4316"/>
                  <a:gd name="T58" fmla="*/ 108 w 299"/>
                  <a:gd name="T59" fmla="*/ 3537 h 4316"/>
                  <a:gd name="T60" fmla="*/ 66 w 299"/>
                  <a:gd name="T61" fmla="*/ 3261 h 4316"/>
                  <a:gd name="T62" fmla="*/ 42 w 299"/>
                  <a:gd name="T63" fmla="*/ 2973 h 4316"/>
                  <a:gd name="T64" fmla="*/ 24 w 299"/>
                  <a:gd name="T65" fmla="*/ 2680 h 4316"/>
                  <a:gd name="T66" fmla="*/ 12 w 299"/>
                  <a:gd name="T67" fmla="*/ 2374 h 4316"/>
                  <a:gd name="T68" fmla="*/ 18 w 299"/>
                  <a:gd name="T69" fmla="*/ 2062 h 4316"/>
                  <a:gd name="T70" fmla="*/ 18 w 299"/>
                  <a:gd name="T71" fmla="*/ 2062 h 431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w 299"/>
                  <a:gd name="T109" fmla="*/ 0 h 4316"/>
                  <a:gd name="T110" fmla="*/ 299 w 299"/>
                  <a:gd name="T111" fmla="*/ 4316 h 4316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T108" t="T109" r="T110" b="T111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rgbClr val="004488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354630" tIns="177317" rIns="354630" bIns="177317"/>
              <a:lstStyle/>
              <a:p>
                <a:endParaRPr lang="pl-PL"/>
              </a:p>
            </p:txBody>
          </p:sp>
          <p:sp>
            <p:nvSpPr>
              <p:cNvPr id="37" name="Freeform 16"/>
              <p:cNvSpPr>
                <a:spLocks/>
              </p:cNvSpPr>
              <p:nvPr userDrawn="1"/>
            </p:nvSpPr>
            <p:spPr bwMode="hidden">
              <a:xfrm>
                <a:off x="1566" y="0"/>
                <a:ext cx="425" cy="4316"/>
              </a:xfrm>
              <a:custGeom>
                <a:avLst/>
                <a:gdLst>
                  <a:gd name="T0" fmla="*/ 428 w 424"/>
                  <a:gd name="T1" fmla="*/ 0 h 4316"/>
                  <a:gd name="T2" fmla="*/ 416 w 424"/>
                  <a:gd name="T3" fmla="*/ 0 h 4316"/>
                  <a:gd name="T4" fmla="*/ 320 w 424"/>
                  <a:gd name="T5" fmla="*/ 222 h 4316"/>
                  <a:gd name="T6" fmla="*/ 243 w 424"/>
                  <a:gd name="T7" fmla="*/ 462 h 4316"/>
                  <a:gd name="T8" fmla="*/ 167 w 424"/>
                  <a:gd name="T9" fmla="*/ 707 h 4316"/>
                  <a:gd name="T10" fmla="*/ 107 w 424"/>
                  <a:gd name="T11" fmla="*/ 971 h 4316"/>
                  <a:gd name="T12" fmla="*/ 65 w 424"/>
                  <a:gd name="T13" fmla="*/ 1247 h 4316"/>
                  <a:gd name="T14" fmla="*/ 29 w 424"/>
                  <a:gd name="T15" fmla="*/ 1529 h 4316"/>
                  <a:gd name="T16" fmla="*/ 6 w 424"/>
                  <a:gd name="T17" fmla="*/ 1822 h 4316"/>
                  <a:gd name="T18" fmla="*/ 0 w 424"/>
                  <a:gd name="T19" fmla="*/ 2122 h 4316"/>
                  <a:gd name="T20" fmla="*/ 6 w 424"/>
                  <a:gd name="T21" fmla="*/ 2404 h 4316"/>
                  <a:gd name="T22" fmla="*/ 24 w 424"/>
                  <a:gd name="T23" fmla="*/ 2686 h 4316"/>
                  <a:gd name="T24" fmla="*/ 47 w 424"/>
                  <a:gd name="T25" fmla="*/ 2961 h 4316"/>
                  <a:gd name="T26" fmla="*/ 89 w 424"/>
                  <a:gd name="T27" fmla="*/ 3243 h 4316"/>
                  <a:gd name="T28" fmla="*/ 137 w 424"/>
                  <a:gd name="T29" fmla="*/ 3519 h 4316"/>
                  <a:gd name="T30" fmla="*/ 197 w 424"/>
                  <a:gd name="T31" fmla="*/ 3788 h 4316"/>
                  <a:gd name="T32" fmla="*/ 273 w 424"/>
                  <a:gd name="T33" fmla="*/ 4058 h 4316"/>
                  <a:gd name="T34" fmla="*/ 350 w 424"/>
                  <a:gd name="T35" fmla="*/ 4316 h 4316"/>
                  <a:gd name="T36" fmla="*/ 362 w 424"/>
                  <a:gd name="T37" fmla="*/ 4316 h 4316"/>
                  <a:gd name="T38" fmla="*/ 285 w 424"/>
                  <a:gd name="T39" fmla="*/ 4058 h 4316"/>
                  <a:gd name="T40" fmla="*/ 209 w 424"/>
                  <a:gd name="T41" fmla="*/ 3788 h 4316"/>
                  <a:gd name="T42" fmla="*/ 149 w 424"/>
                  <a:gd name="T43" fmla="*/ 3519 h 4316"/>
                  <a:gd name="T44" fmla="*/ 101 w 424"/>
                  <a:gd name="T45" fmla="*/ 3243 h 4316"/>
                  <a:gd name="T46" fmla="*/ 59 w 424"/>
                  <a:gd name="T47" fmla="*/ 2961 h 4316"/>
                  <a:gd name="T48" fmla="*/ 35 w 424"/>
                  <a:gd name="T49" fmla="*/ 2686 h 4316"/>
                  <a:gd name="T50" fmla="*/ 18 w 424"/>
                  <a:gd name="T51" fmla="*/ 2404 h 4316"/>
                  <a:gd name="T52" fmla="*/ 12 w 424"/>
                  <a:gd name="T53" fmla="*/ 2122 h 4316"/>
                  <a:gd name="T54" fmla="*/ 18 w 424"/>
                  <a:gd name="T55" fmla="*/ 1822 h 4316"/>
                  <a:gd name="T56" fmla="*/ 41 w 424"/>
                  <a:gd name="T57" fmla="*/ 1529 h 4316"/>
                  <a:gd name="T58" fmla="*/ 71 w 424"/>
                  <a:gd name="T59" fmla="*/ 1247 h 4316"/>
                  <a:gd name="T60" fmla="*/ 119 w 424"/>
                  <a:gd name="T61" fmla="*/ 971 h 4316"/>
                  <a:gd name="T62" fmla="*/ 179 w 424"/>
                  <a:gd name="T63" fmla="*/ 707 h 4316"/>
                  <a:gd name="T64" fmla="*/ 249 w 424"/>
                  <a:gd name="T65" fmla="*/ 462 h 4316"/>
                  <a:gd name="T66" fmla="*/ 332 w 424"/>
                  <a:gd name="T67" fmla="*/ 222 h 4316"/>
                  <a:gd name="T68" fmla="*/ 428 w 424"/>
                  <a:gd name="T69" fmla="*/ 0 h 4316"/>
                  <a:gd name="T70" fmla="*/ 428 w 424"/>
                  <a:gd name="T71" fmla="*/ 0 h 431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w 424"/>
                  <a:gd name="T109" fmla="*/ 0 h 4316"/>
                  <a:gd name="T110" fmla="*/ 424 w 424"/>
                  <a:gd name="T111" fmla="*/ 4316 h 4316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T108" t="T109" r="T110" b="T111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rgbClr val="004488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354630" tIns="177317" rIns="354630" bIns="177317"/>
              <a:lstStyle/>
              <a:p>
                <a:endParaRPr lang="pl-PL"/>
              </a:p>
            </p:txBody>
          </p:sp>
          <p:sp>
            <p:nvSpPr>
              <p:cNvPr id="38" name="Freeform 17"/>
              <p:cNvSpPr>
                <a:spLocks/>
              </p:cNvSpPr>
              <p:nvPr userDrawn="1"/>
            </p:nvSpPr>
            <p:spPr bwMode="hidden">
              <a:xfrm>
                <a:off x="1128" y="0"/>
                <a:ext cx="575" cy="4316"/>
              </a:xfrm>
              <a:custGeom>
                <a:avLst/>
                <a:gdLst>
                  <a:gd name="T0" fmla="*/ 12 w 574"/>
                  <a:gd name="T1" fmla="*/ 2146 h 4316"/>
                  <a:gd name="T2" fmla="*/ 24 w 574"/>
                  <a:gd name="T3" fmla="*/ 1846 h 4316"/>
                  <a:gd name="T4" fmla="*/ 54 w 574"/>
                  <a:gd name="T5" fmla="*/ 1559 h 4316"/>
                  <a:gd name="T6" fmla="*/ 96 w 574"/>
                  <a:gd name="T7" fmla="*/ 1277 h 4316"/>
                  <a:gd name="T8" fmla="*/ 162 w 574"/>
                  <a:gd name="T9" fmla="*/ 1001 h 4316"/>
                  <a:gd name="T10" fmla="*/ 239 w 574"/>
                  <a:gd name="T11" fmla="*/ 731 h 4316"/>
                  <a:gd name="T12" fmla="*/ 339 w 574"/>
                  <a:gd name="T13" fmla="*/ 480 h 4316"/>
                  <a:gd name="T14" fmla="*/ 453 w 574"/>
                  <a:gd name="T15" fmla="*/ 234 h 4316"/>
                  <a:gd name="T16" fmla="*/ 578 w 574"/>
                  <a:gd name="T17" fmla="*/ 0 h 4316"/>
                  <a:gd name="T18" fmla="*/ 566 w 574"/>
                  <a:gd name="T19" fmla="*/ 0 h 4316"/>
                  <a:gd name="T20" fmla="*/ 441 w 574"/>
                  <a:gd name="T21" fmla="*/ 234 h 4316"/>
                  <a:gd name="T22" fmla="*/ 327 w 574"/>
                  <a:gd name="T23" fmla="*/ 480 h 4316"/>
                  <a:gd name="T24" fmla="*/ 227 w 574"/>
                  <a:gd name="T25" fmla="*/ 737 h 4316"/>
                  <a:gd name="T26" fmla="*/ 150 w 574"/>
                  <a:gd name="T27" fmla="*/ 1001 h 4316"/>
                  <a:gd name="T28" fmla="*/ 84 w 574"/>
                  <a:gd name="T29" fmla="*/ 1277 h 4316"/>
                  <a:gd name="T30" fmla="*/ 42 w 574"/>
                  <a:gd name="T31" fmla="*/ 1559 h 4316"/>
                  <a:gd name="T32" fmla="*/ 12 w 574"/>
                  <a:gd name="T33" fmla="*/ 1852 h 4316"/>
                  <a:gd name="T34" fmla="*/ 0 w 574"/>
                  <a:gd name="T35" fmla="*/ 2146 h 4316"/>
                  <a:gd name="T36" fmla="*/ 6 w 574"/>
                  <a:gd name="T37" fmla="*/ 2434 h 4316"/>
                  <a:gd name="T38" fmla="*/ 30 w 574"/>
                  <a:gd name="T39" fmla="*/ 2715 h 4316"/>
                  <a:gd name="T40" fmla="*/ 66 w 574"/>
                  <a:gd name="T41" fmla="*/ 2997 h 4316"/>
                  <a:gd name="T42" fmla="*/ 120 w 574"/>
                  <a:gd name="T43" fmla="*/ 3273 h 4316"/>
                  <a:gd name="T44" fmla="*/ 191 w 574"/>
                  <a:gd name="T45" fmla="*/ 3549 h 4316"/>
                  <a:gd name="T46" fmla="*/ 275 w 574"/>
                  <a:gd name="T47" fmla="*/ 3812 h 4316"/>
                  <a:gd name="T48" fmla="*/ 375 w 574"/>
                  <a:gd name="T49" fmla="*/ 4070 h 4316"/>
                  <a:gd name="T50" fmla="*/ 488 w 574"/>
                  <a:gd name="T51" fmla="*/ 4316 h 4316"/>
                  <a:gd name="T52" fmla="*/ 500 w 574"/>
                  <a:gd name="T53" fmla="*/ 4316 h 4316"/>
                  <a:gd name="T54" fmla="*/ 387 w 574"/>
                  <a:gd name="T55" fmla="*/ 4070 h 4316"/>
                  <a:gd name="T56" fmla="*/ 291 w 574"/>
                  <a:gd name="T57" fmla="*/ 3812 h 4316"/>
                  <a:gd name="T58" fmla="*/ 203 w 574"/>
                  <a:gd name="T59" fmla="*/ 3549 h 4316"/>
                  <a:gd name="T60" fmla="*/ 132 w 574"/>
                  <a:gd name="T61" fmla="*/ 3273 h 4316"/>
                  <a:gd name="T62" fmla="*/ 78 w 574"/>
                  <a:gd name="T63" fmla="*/ 2997 h 4316"/>
                  <a:gd name="T64" fmla="*/ 42 w 574"/>
                  <a:gd name="T65" fmla="*/ 2715 h 4316"/>
                  <a:gd name="T66" fmla="*/ 18 w 574"/>
                  <a:gd name="T67" fmla="*/ 2434 h 4316"/>
                  <a:gd name="T68" fmla="*/ 12 w 574"/>
                  <a:gd name="T69" fmla="*/ 2146 h 4316"/>
                  <a:gd name="T70" fmla="*/ 12 w 574"/>
                  <a:gd name="T71" fmla="*/ 2146 h 431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w 574"/>
                  <a:gd name="T109" fmla="*/ 0 h 4316"/>
                  <a:gd name="T110" fmla="*/ 574 w 574"/>
                  <a:gd name="T111" fmla="*/ 4316 h 4316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T108" t="T109" r="T110" b="T111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rgbClr val="004488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354630" tIns="177317" rIns="354630" bIns="177317"/>
              <a:lstStyle/>
              <a:p>
                <a:endParaRPr lang="pl-PL"/>
              </a:p>
            </p:txBody>
          </p:sp>
          <p:sp>
            <p:nvSpPr>
              <p:cNvPr id="39" name="Freeform 18"/>
              <p:cNvSpPr>
                <a:spLocks/>
              </p:cNvSpPr>
              <p:nvPr userDrawn="1"/>
            </p:nvSpPr>
            <p:spPr bwMode="hidden">
              <a:xfrm>
                <a:off x="702" y="0"/>
                <a:ext cx="737" cy="4316"/>
              </a:xfrm>
              <a:custGeom>
                <a:avLst/>
                <a:gdLst>
                  <a:gd name="T0" fmla="*/ 12 w 735"/>
                  <a:gd name="T1" fmla="*/ 2098 h 4316"/>
                  <a:gd name="T2" fmla="*/ 29 w 735"/>
                  <a:gd name="T3" fmla="*/ 1798 h 4316"/>
                  <a:gd name="T4" fmla="*/ 71 w 735"/>
                  <a:gd name="T5" fmla="*/ 1505 h 4316"/>
                  <a:gd name="T6" fmla="*/ 131 w 735"/>
                  <a:gd name="T7" fmla="*/ 1223 h 4316"/>
                  <a:gd name="T8" fmla="*/ 219 w 735"/>
                  <a:gd name="T9" fmla="*/ 941 h 4316"/>
                  <a:gd name="T10" fmla="*/ 320 w 735"/>
                  <a:gd name="T11" fmla="*/ 689 h 4316"/>
                  <a:gd name="T12" fmla="*/ 446 w 735"/>
                  <a:gd name="T13" fmla="*/ 444 h 4316"/>
                  <a:gd name="T14" fmla="*/ 588 w 735"/>
                  <a:gd name="T15" fmla="*/ 216 h 4316"/>
                  <a:gd name="T16" fmla="*/ 743 w 735"/>
                  <a:gd name="T17" fmla="*/ 0 h 4316"/>
                  <a:gd name="T18" fmla="*/ 731 w 735"/>
                  <a:gd name="T19" fmla="*/ 0 h 4316"/>
                  <a:gd name="T20" fmla="*/ 576 w 735"/>
                  <a:gd name="T21" fmla="*/ 210 h 4316"/>
                  <a:gd name="T22" fmla="*/ 434 w 735"/>
                  <a:gd name="T23" fmla="*/ 438 h 4316"/>
                  <a:gd name="T24" fmla="*/ 315 w 735"/>
                  <a:gd name="T25" fmla="*/ 683 h 4316"/>
                  <a:gd name="T26" fmla="*/ 213 w 735"/>
                  <a:gd name="T27" fmla="*/ 941 h 4316"/>
                  <a:gd name="T28" fmla="*/ 125 w 735"/>
                  <a:gd name="T29" fmla="*/ 1217 h 4316"/>
                  <a:gd name="T30" fmla="*/ 59 w 735"/>
                  <a:gd name="T31" fmla="*/ 1505 h 4316"/>
                  <a:gd name="T32" fmla="*/ 18 w 735"/>
                  <a:gd name="T33" fmla="*/ 1798 h 4316"/>
                  <a:gd name="T34" fmla="*/ 0 w 735"/>
                  <a:gd name="T35" fmla="*/ 2098 h 4316"/>
                  <a:gd name="T36" fmla="*/ 6 w 735"/>
                  <a:gd name="T37" fmla="*/ 2404 h 4316"/>
                  <a:gd name="T38" fmla="*/ 29 w 735"/>
                  <a:gd name="T39" fmla="*/ 2709 h 4316"/>
                  <a:gd name="T40" fmla="*/ 77 w 735"/>
                  <a:gd name="T41" fmla="*/ 3015 h 4316"/>
                  <a:gd name="T42" fmla="*/ 149 w 735"/>
                  <a:gd name="T43" fmla="*/ 3315 h 4316"/>
                  <a:gd name="T44" fmla="*/ 231 w 735"/>
                  <a:gd name="T45" fmla="*/ 3573 h 4316"/>
                  <a:gd name="T46" fmla="*/ 320 w 735"/>
                  <a:gd name="T47" fmla="*/ 3824 h 4316"/>
                  <a:gd name="T48" fmla="*/ 428 w 735"/>
                  <a:gd name="T49" fmla="*/ 4076 h 4316"/>
                  <a:gd name="T50" fmla="*/ 548 w 735"/>
                  <a:gd name="T51" fmla="*/ 4316 h 4316"/>
                  <a:gd name="T52" fmla="*/ 564 w 735"/>
                  <a:gd name="T53" fmla="*/ 4316 h 4316"/>
                  <a:gd name="T54" fmla="*/ 440 w 735"/>
                  <a:gd name="T55" fmla="*/ 4076 h 4316"/>
                  <a:gd name="T56" fmla="*/ 332 w 735"/>
                  <a:gd name="T57" fmla="*/ 3824 h 4316"/>
                  <a:gd name="T58" fmla="*/ 243 w 735"/>
                  <a:gd name="T59" fmla="*/ 3573 h 4316"/>
                  <a:gd name="T60" fmla="*/ 161 w 735"/>
                  <a:gd name="T61" fmla="*/ 3315 h 4316"/>
                  <a:gd name="T62" fmla="*/ 89 w 735"/>
                  <a:gd name="T63" fmla="*/ 3015 h 4316"/>
                  <a:gd name="T64" fmla="*/ 41 w 735"/>
                  <a:gd name="T65" fmla="*/ 2709 h 4316"/>
                  <a:gd name="T66" fmla="*/ 18 w 735"/>
                  <a:gd name="T67" fmla="*/ 2404 h 4316"/>
                  <a:gd name="T68" fmla="*/ 12 w 735"/>
                  <a:gd name="T69" fmla="*/ 2098 h 4316"/>
                  <a:gd name="T70" fmla="*/ 12 w 735"/>
                  <a:gd name="T71" fmla="*/ 2098 h 431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w 735"/>
                  <a:gd name="T109" fmla="*/ 0 h 4316"/>
                  <a:gd name="T110" fmla="*/ 735 w 735"/>
                  <a:gd name="T111" fmla="*/ 4316 h 4316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T108" t="T109" r="T110" b="T111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rgbClr val="004488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354630" tIns="177317" rIns="354630" bIns="177317"/>
              <a:lstStyle/>
              <a:p>
                <a:endParaRPr lang="pl-PL"/>
              </a:p>
            </p:txBody>
          </p:sp>
          <p:sp>
            <p:nvSpPr>
              <p:cNvPr id="40" name="Freeform 19"/>
              <p:cNvSpPr>
                <a:spLocks/>
              </p:cNvSpPr>
              <p:nvPr userDrawn="1"/>
            </p:nvSpPr>
            <p:spPr bwMode="hidden">
              <a:xfrm>
                <a:off x="288" y="0"/>
                <a:ext cx="840" cy="4316"/>
              </a:xfrm>
              <a:custGeom>
                <a:avLst/>
                <a:gdLst>
                  <a:gd name="T0" fmla="*/ 18 w 837"/>
                  <a:gd name="T1" fmla="*/ 1948 h 4316"/>
                  <a:gd name="T2" fmla="*/ 48 w 837"/>
                  <a:gd name="T3" fmla="*/ 1708 h 4316"/>
                  <a:gd name="T4" fmla="*/ 96 w 837"/>
                  <a:gd name="T5" fmla="*/ 1475 h 4316"/>
                  <a:gd name="T6" fmla="*/ 165 w 837"/>
                  <a:gd name="T7" fmla="*/ 1235 h 4316"/>
                  <a:gd name="T8" fmla="*/ 255 w 837"/>
                  <a:gd name="T9" fmla="*/ 995 h 4316"/>
                  <a:gd name="T10" fmla="*/ 369 w 837"/>
                  <a:gd name="T11" fmla="*/ 755 h 4316"/>
                  <a:gd name="T12" fmla="*/ 504 w 837"/>
                  <a:gd name="T13" fmla="*/ 510 h 4316"/>
                  <a:gd name="T14" fmla="*/ 666 w 837"/>
                  <a:gd name="T15" fmla="*/ 258 h 4316"/>
                  <a:gd name="T16" fmla="*/ 753 w 837"/>
                  <a:gd name="T17" fmla="*/ 132 h 4316"/>
                  <a:gd name="T18" fmla="*/ 849 w 837"/>
                  <a:gd name="T19" fmla="*/ 0 h 4316"/>
                  <a:gd name="T20" fmla="*/ 837 w 837"/>
                  <a:gd name="T21" fmla="*/ 0 h 4316"/>
                  <a:gd name="T22" fmla="*/ 741 w 837"/>
                  <a:gd name="T23" fmla="*/ 132 h 4316"/>
                  <a:gd name="T24" fmla="*/ 648 w 837"/>
                  <a:gd name="T25" fmla="*/ 258 h 4316"/>
                  <a:gd name="T26" fmla="*/ 570 w 837"/>
                  <a:gd name="T27" fmla="*/ 384 h 4316"/>
                  <a:gd name="T28" fmla="*/ 492 w 837"/>
                  <a:gd name="T29" fmla="*/ 510 h 4316"/>
                  <a:gd name="T30" fmla="*/ 357 w 837"/>
                  <a:gd name="T31" fmla="*/ 755 h 4316"/>
                  <a:gd name="T32" fmla="*/ 243 w 837"/>
                  <a:gd name="T33" fmla="*/ 995 h 4316"/>
                  <a:gd name="T34" fmla="*/ 154 w 837"/>
                  <a:gd name="T35" fmla="*/ 1235 h 4316"/>
                  <a:gd name="T36" fmla="*/ 84 w 837"/>
                  <a:gd name="T37" fmla="*/ 1469 h 4316"/>
                  <a:gd name="T38" fmla="*/ 36 w 837"/>
                  <a:gd name="T39" fmla="*/ 1702 h 4316"/>
                  <a:gd name="T40" fmla="*/ 6 w 837"/>
                  <a:gd name="T41" fmla="*/ 1942 h 4316"/>
                  <a:gd name="T42" fmla="*/ 0 w 837"/>
                  <a:gd name="T43" fmla="*/ 2200 h 4316"/>
                  <a:gd name="T44" fmla="*/ 12 w 837"/>
                  <a:gd name="T45" fmla="*/ 2470 h 4316"/>
                  <a:gd name="T46" fmla="*/ 48 w 837"/>
                  <a:gd name="T47" fmla="*/ 2739 h 4316"/>
                  <a:gd name="T48" fmla="*/ 114 w 837"/>
                  <a:gd name="T49" fmla="*/ 3027 h 4316"/>
                  <a:gd name="T50" fmla="*/ 154 w 837"/>
                  <a:gd name="T51" fmla="*/ 3171 h 4316"/>
                  <a:gd name="T52" fmla="*/ 201 w 837"/>
                  <a:gd name="T53" fmla="*/ 3321 h 4316"/>
                  <a:gd name="T54" fmla="*/ 249 w 837"/>
                  <a:gd name="T55" fmla="*/ 3477 h 4316"/>
                  <a:gd name="T56" fmla="*/ 309 w 837"/>
                  <a:gd name="T57" fmla="*/ 3639 h 4316"/>
                  <a:gd name="T58" fmla="*/ 369 w 837"/>
                  <a:gd name="T59" fmla="*/ 3800 h 4316"/>
                  <a:gd name="T60" fmla="*/ 445 w 837"/>
                  <a:gd name="T61" fmla="*/ 3968 h 4316"/>
                  <a:gd name="T62" fmla="*/ 516 w 837"/>
                  <a:gd name="T63" fmla="*/ 4136 h 4316"/>
                  <a:gd name="T64" fmla="*/ 600 w 837"/>
                  <a:gd name="T65" fmla="*/ 4316 h 4316"/>
                  <a:gd name="T66" fmla="*/ 612 w 837"/>
                  <a:gd name="T67" fmla="*/ 4316 h 4316"/>
                  <a:gd name="T68" fmla="*/ 528 w 837"/>
                  <a:gd name="T69" fmla="*/ 4136 h 4316"/>
                  <a:gd name="T70" fmla="*/ 456 w 837"/>
                  <a:gd name="T71" fmla="*/ 3968 h 4316"/>
                  <a:gd name="T72" fmla="*/ 381 w 837"/>
                  <a:gd name="T73" fmla="*/ 3800 h 4316"/>
                  <a:gd name="T74" fmla="*/ 321 w 837"/>
                  <a:gd name="T75" fmla="*/ 3639 h 4316"/>
                  <a:gd name="T76" fmla="*/ 261 w 837"/>
                  <a:gd name="T77" fmla="*/ 3477 h 4316"/>
                  <a:gd name="T78" fmla="*/ 213 w 837"/>
                  <a:gd name="T79" fmla="*/ 3327 h 4316"/>
                  <a:gd name="T80" fmla="*/ 165 w 837"/>
                  <a:gd name="T81" fmla="*/ 3171 h 4316"/>
                  <a:gd name="T82" fmla="*/ 126 w 837"/>
                  <a:gd name="T83" fmla="*/ 3027 h 4316"/>
                  <a:gd name="T84" fmla="*/ 60 w 837"/>
                  <a:gd name="T85" fmla="*/ 2739 h 4316"/>
                  <a:gd name="T86" fmla="*/ 24 w 837"/>
                  <a:gd name="T87" fmla="*/ 2470 h 4316"/>
                  <a:gd name="T88" fmla="*/ 12 w 837"/>
                  <a:gd name="T89" fmla="*/ 2206 h 4316"/>
                  <a:gd name="T90" fmla="*/ 18 w 837"/>
                  <a:gd name="T91" fmla="*/ 1948 h 4316"/>
                  <a:gd name="T92" fmla="*/ 18 w 837"/>
                  <a:gd name="T93" fmla="*/ 1948 h 431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w 837"/>
                  <a:gd name="T142" fmla="*/ 0 h 4316"/>
                  <a:gd name="T143" fmla="*/ 837 w 837"/>
                  <a:gd name="T144" fmla="*/ 4316 h 4316"/>
                </a:gdLst>
                <a:ahLst/>
                <a:cxnLst>
                  <a:cxn ang="T94">
                    <a:pos x="T0" y="T1"/>
                  </a:cxn>
                  <a:cxn ang="T95">
                    <a:pos x="T2" y="T3"/>
                  </a:cxn>
                  <a:cxn ang="T96">
                    <a:pos x="T4" y="T5"/>
                  </a:cxn>
                  <a:cxn ang="T97">
                    <a:pos x="T6" y="T7"/>
                  </a:cxn>
                  <a:cxn ang="T98">
                    <a:pos x="T8" y="T9"/>
                  </a:cxn>
                  <a:cxn ang="T99">
                    <a:pos x="T10" y="T11"/>
                  </a:cxn>
                  <a:cxn ang="T100">
                    <a:pos x="T12" y="T13"/>
                  </a:cxn>
                  <a:cxn ang="T101">
                    <a:pos x="T14" y="T15"/>
                  </a:cxn>
                  <a:cxn ang="T102">
                    <a:pos x="T16" y="T17"/>
                  </a:cxn>
                  <a:cxn ang="T103">
                    <a:pos x="T18" y="T19"/>
                  </a:cxn>
                  <a:cxn ang="T104">
                    <a:pos x="T20" y="T21"/>
                  </a:cxn>
                  <a:cxn ang="T105">
                    <a:pos x="T22" y="T23"/>
                  </a:cxn>
                  <a:cxn ang="T106">
                    <a:pos x="T24" y="T25"/>
                  </a:cxn>
                  <a:cxn ang="T107">
                    <a:pos x="T26" y="T27"/>
                  </a:cxn>
                  <a:cxn ang="T108">
                    <a:pos x="T28" y="T29"/>
                  </a:cxn>
                  <a:cxn ang="T109">
                    <a:pos x="T30" y="T31"/>
                  </a:cxn>
                  <a:cxn ang="T110">
                    <a:pos x="T32" y="T33"/>
                  </a:cxn>
                  <a:cxn ang="T111">
                    <a:pos x="T34" y="T35"/>
                  </a:cxn>
                  <a:cxn ang="T112">
                    <a:pos x="T36" y="T37"/>
                  </a:cxn>
                  <a:cxn ang="T113">
                    <a:pos x="T38" y="T39"/>
                  </a:cxn>
                  <a:cxn ang="T114">
                    <a:pos x="T40" y="T41"/>
                  </a:cxn>
                  <a:cxn ang="T115">
                    <a:pos x="T42" y="T43"/>
                  </a:cxn>
                  <a:cxn ang="T116">
                    <a:pos x="T44" y="T45"/>
                  </a:cxn>
                  <a:cxn ang="T117">
                    <a:pos x="T46" y="T47"/>
                  </a:cxn>
                  <a:cxn ang="T118">
                    <a:pos x="T48" y="T49"/>
                  </a:cxn>
                  <a:cxn ang="T119">
                    <a:pos x="T50" y="T51"/>
                  </a:cxn>
                  <a:cxn ang="T120">
                    <a:pos x="T52" y="T53"/>
                  </a:cxn>
                  <a:cxn ang="T121">
                    <a:pos x="T54" y="T55"/>
                  </a:cxn>
                  <a:cxn ang="T122">
                    <a:pos x="T56" y="T57"/>
                  </a:cxn>
                  <a:cxn ang="T123">
                    <a:pos x="T58" y="T59"/>
                  </a:cxn>
                  <a:cxn ang="T124">
                    <a:pos x="T60" y="T61"/>
                  </a:cxn>
                  <a:cxn ang="T125">
                    <a:pos x="T62" y="T63"/>
                  </a:cxn>
                  <a:cxn ang="T126">
                    <a:pos x="T64" y="T65"/>
                  </a:cxn>
                  <a:cxn ang="T127">
                    <a:pos x="T66" y="T67"/>
                  </a:cxn>
                  <a:cxn ang="T128">
                    <a:pos x="T68" y="T69"/>
                  </a:cxn>
                  <a:cxn ang="T129">
                    <a:pos x="T70" y="T71"/>
                  </a:cxn>
                  <a:cxn ang="T130">
                    <a:pos x="T72" y="T73"/>
                  </a:cxn>
                  <a:cxn ang="T131">
                    <a:pos x="T74" y="T75"/>
                  </a:cxn>
                  <a:cxn ang="T132">
                    <a:pos x="T76" y="T77"/>
                  </a:cxn>
                  <a:cxn ang="T133">
                    <a:pos x="T78" y="T79"/>
                  </a:cxn>
                  <a:cxn ang="T134">
                    <a:pos x="T80" y="T81"/>
                  </a:cxn>
                  <a:cxn ang="T135">
                    <a:pos x="T82" y="T83"/>
                  </a:cxn>
                  <a:cxn ang="T136">
                    <a:pos x="T84" y="T85"/>
                  </a:cxn>
                  <a:cxn ang="T137">
                    <a:pos x="T86" y="T87"/>
                  </a:cxn>
                  <a:cxn ang="T138">
                    <a:pos x="T88" y="T89"/>
                  </a:cxn>
                  <a:cxn ang="T139">
                    <a:pos x="T90" y="T91"/>
                  </a:cxn>
                  <a:cxn ang="T140">
                    <a:pos x="T92" y="T93"/>
                  </a:cxn>
                </a:cxnLst>
                <a:rect l="T141" t="T142" r="T143" b="T144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rgbClr val="004488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354630" tIns="177317" rIns="354630" bIns="177317"/>
              <a:lstStyle/>
              <a:p>
                <a:endParaRPr lang="pl-PL"/>
              </a:p>
            </p:txBody>
          </p:sp>
        </p:grpSp>
        <p:sp>
          <p:nvSpPr>
            <p:cNvPr id="9" name="Freeform 20"/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>
                <a:gd name="T0" fmla="*/ 0 w 604"/>
                <a:gd name="T1" fmla="*/ 54 h 1415"/>
                <a:gd name="T2" fmla="*/ 42 w 604"/>
                <a:gd name="T3" fmla="*/ 228 h 1415"/>
                <a:gd name="T4" fmla="*/ 96 w 604"/>
                <a:gd name="T5" fmla="*/ 402 h 1415"/>
                <a:gd name="T6" fmla="*/ 165 w 604"/>
                <a:gd name="T7" fmla="*/ 576 h 1415"/>
                <a:gd name="T8" fmla="*/ 231 w 604"/>
                <a:gd name="T9" fmla="*/ 744 h 1415"/>
                <a:gd name="T10" fmla="*/ 309 w 604"/>
                <a:gd name="T11" fmla="*/ 917 h 1415"/>
                <a:gd name="T12" fmla="*/ 393 w 604"/>
                <a:gd name="T13" fmla="*/ 1085 h 1415"/>
                <a:gd name="T14" fmla="*/ 492 w 604"/>
                <a:gd name="T15" fmla="*/ 1253 h 1415"/>
                <a:gd name="T16" fmla="*/ 594 w 604"/>
                <a:gd name="T17" fmla="*/ 1415 h 1415"/>
                <a:gd name="T18" fmla="*/ 612 w 604"/>
                <a:gd name="T19" fmla="*/ 1415 h 1415"/>
                <a:gd name="T20" fmla="*/ 504 w 604"/>
                <a:gd name="T21" fmla="*/ 1247 h 1415"/>
                <a:gd name="T22" fmla="*/ 405 w 604"/>
                <a:gd name="T23" fmla="*/ 1073 h 1415"/>
                <a:gd name="T24" fmla="*/ 315 w 604"/>
                <a:gd name="T25" fmla="*/ 899 h 1415"/>
                <a:gd name="T26" fmla="*/ 237 w 604"/>
                <a:gd name="T27" fmla="*/ 720 h 1415"/>
                <a:gd name="T28" fmla="*/ 165 w 604"/>
                <a:gd name="T29" fmla="*/ 546 h 1415"/>
                <a:gd name="T30" fmla="*/ 102 w 604"/>
                <a:gd name="T31" fmla="*/ 366 h 1415"/>
                <a:gd name="T32" fmla="*/ 48 w 604"/>
                <a:gd name="T33" fmla="*/ 180 h 1415"/>
                <a:gd name="T34" fmla="*/ 0 w 604"/>
                <a:gd name="T35" fmla="*/ 0 h 1415"/>
                <a:gd name="T36" fmla="*/ 0 w 604"/>
                <a:gd name="T37" fmla="*/ 54 h 1415"/>
                <a:gd name="T38" fmla="*/ 0 w 604"/>
                <a:gd name="T39" fmla="*/ 54 h 1415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604"/>
                <a:gd name="T61" fmla="*/ 0 h 1415"/>
                <a:gd name="T62" fmla="*/ 604 w 604"/>
                <a:gd name="T63" fmla="*/ 1415 h 1415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rgbClr val="002448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354630" tIns="177317" rIns="354630" bIns="177317"/>
            <a:lstStyle/>
            <a:p>
              <a:endParaRPr lang="pl-PL"/>
            </a:p>
          </p:txBody>
        </p:sp>
        <p:sp>
          <p:nvSpPr>
            <p:cNvPr id="10" name="Freeform 21"/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>
                <a:gd name="T0" fmla="*/ 0 w 227"/>
                <a:gd name="T1" fmla="*/ 30 h 426"/>
                <a:gd name="T2" fmla="*/ 108 w 227"/>
                <a:gd name="T3" fmla="*/ 240 h 426"/>
                <a:gd name="T4" fmla="*/ 219 w 227"/>
                <a:gd name="T5" fmla="*/ 426 h 426"/>
                <a:gd name="T6" fmla="*/ 231 w 227"/>
                <a:gd name="T7" fmla="*/ 426 h 426"/>
                <a:gd name="T8" fmla="*/ 171 w 227"/>
                <a:gd name="T9" fmla="*/ 330 h 426"/>
                <a:gd name="T10" fmla="*/ 118 w 227"/>
                <a:gd name="T11" fmla="*/ 222 h 426"/>
                <a:gd name="T12" fmla="*/ 0 w 227"/>
                <a:gd name="T13" fmla="*/ 0 h 426"/>
                <a:gd name="T14" fmla="*/ 0 w 227"/>
                <a:gd name="T15" fmla="*/ 30 h 426"/>
                <a:gd name="T16" fmla="*/ 0 w 227"/>
                <a:gd name="T17" fmla="*/ 30 h 42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227"/>
                <a:gd name="T28" fmla="*/ 0 h 426"/>
                <a:gd name="T29" fmla="*/ 227 w 227"/>
                <a:gd name="T30" fmla="*/ 426 h 42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rgbClr val="002448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354630" tIns="177317" rIns="354630" bIns="177317"/>
            <a:lstStyle/>
            <a:p>
              <a:endParaRPr lang="pl-PL"/>
            </a:p>
          </p:txBody>
        </p:sp>
        <p:sp>
          <p:nvSpPr>
            <p:cNvPr id="11" name="Freeform 22"/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>
                <a:gd name="T0" fmla="*/ 993 w 981"/>
                <a:gd name="T1" fmla="*/ 1786 h 1786"/>
                <a:gd name="T2" fmla="*/ 993 w 981"/>
                <a:gd name="T3" fmla="*/ 1720 h 1786"/>
                <a:gd name="T4" fmla="*/ 981 w 981"/>
                <a:gd name="T5" fmla="*/ 1666 h 1786"/>
                <a:gd name="T6" fmla="*/ 969 w 981"/>
                <a:gd name="T7" fmla="*/ 1613 h 1786"/>
                <a:gd name="T8" fmla="*/ 933 w 981"/>
                <a:gd name="T9" fmla="*/ 1487 h 1786"/>
                <a:gd name="T10" fmla="*/ 897 w 981"/>
                <a:gd name="T11" fmla="*/ 1361 h 1786"/>
                <a:gd name="T12" fmla="*/ 804 w 981"/>
                <a:gd name="T13" fmla="*/ 1121 h 1786"/>
                <a:gd name="T14" fmla="*/ 690 w 981"/>
                <a:gd name="T15" fmla="*/ 899 h 1786"/>
                <a:gd name="T16" fmla="*/ 570 w 981"/>
                <a:gd name="T17" fmla="*/ 689 h 1786"/>
                <a:gd name="T18" fmla="*/ 435 w 981"/>
                <a:gd name="T19" fmla="*/ 498 h 1786"/>
                <a:gd name="T20" fmla="*/ 297 w 981"/>
                <a:gd name="T21" fmla="*/ 318 h 1786"/>
                <a:gd name="T22" fmla="*/ 150 w 981"/>
                <a:gd name="T23" fmla="*/ 150 h 1786"/>
                <a:gd name="T24" fmla="*/ 12 w 981"/>
                <a:gd name="T25" fmla="*/ 0 h 1786"/>
                <a:gd name="T26" fmla="*/ 0 w 981"/>
                <a:gd name="T27" fmla="*/ 0 h 1786"/>
                <a:gd name="T28" fmla="*/ 138 w 981"/>
                <a:gd name="T29" fmla="*/ 150 h 1786"/>
                <a:gd name="T30" fmla="*/ 279 w 981"/>
                <a:gd name="T31" fmla="*/ 318 h 1786"/>
                <a:gd name="T32" fmla="*/ 417 w 981"/>
                <a:gd name="T33" fmla="*/ 498 h 1786"/>
                <a:gd name="T34" fmla="*/ 553 w 981"/>
                <a:gd name="T35" fmla="*/ 689 h 1786"/>
                <a:gd name="T36" fmla="*/ 678 w 981"/>
                <a:gd name="T37" fmla="*/ 899 h 1786"/>
                <a:gd name="T38" fmla="*/ 786 w 981"/>
                <a:gd name="T39" fmla="*/ 1121 h 1786"/>
                <a:gd name="T40" fmla="*/ 885 w 981"/>
                <a:gd name="T41" fmla="*/ 1361 h 1786"/>
                <a:gd name="T42" fmla="*/ 921 w 981"/>
                <a:gd name="T43" fmla="*/ 1487 h 1786"/>
                <a:gd name="T44" fmla="*/ 957 w 981"/>
                <a:gd name="T45" fmla="*/ 1619 h 1786"/>
                <a:gd name="T46" fmla="*/ 975 w 981"/>
                <a:gd name="T47" fmla="*/ 1702 h 1786"/>
                <a:gd name="T48" fmla="*/ 993 w 981"/>
                <a:gd name="T49" fmla="*/ 1786 h 1786"/>
                <a:gd name="T50" fmla="*/ 993 w 981"/>
                <a:gd name="T51" fmla="*/ 1786 h 178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981"/>
                <a:gd name="T79" fmla="*/ 0 h 1786"/>
                <a:gd name="T80" fmla="*/ 981 w 981"/>
                <a:gd name="T81" fmla="*/ 1786 h 178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0060C0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354630" tIns="177317" rIns="354630" bIns="177317"/>
            <a:lstStyle/>
            <a:p>
              <a:endParaRPr lang="pl-PL"/>
            </a:p>
          </p:txBody>
        </p:sp>
        <p:sp>
          <p:nvSpPr>
            <p:cNvPr id="12" name="Freeform 23"/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>
                <a:gd name="T0" fmla="*/ 725 w 717"/>
                <a:gd name="T1" fmla="*/ 845 h 845"/>
                <a:gd name="T2" fmla="*/ 725 w 717"/>
                <a:gd name="T3" fmla="*/ 821 h 845"/>
                <a:gd name="T4" fmla="*/ 582 w 717"/>
                <a:gd name="T5" fmla="*/ 605 h 845"/>
                <a:gd name="T6" fmla="*/ 410 w 717"/>
                <a:gd name="T7" fmla="*/ 396 h 845"/>
                <a:gd name="T8" fmla="*/ 225 w 717"/>
                <a:gd name="T9" fmla="*/ 192 h 845"/>
                <a:gd name="T10" fmla="*/ 17 w 717"/>
                <a:gd name="T11" fmla="*/ 0 h 845"/>
                <a:gd name="T12" fmla="*/ 0 w 717"/>
                <a:gd name="T13" fmla="*/ 0 h 845"/>
                <a:gd name="T14" fmla="*/ 213 w 717"/>
                <a:gd name="T15" fmla="*/ 198 h 845"/>
                <a:gd name="T16" fmla="*/ 404 w 717"/>
                <a:gd name="T17" fmla="*/ 408 h 845"/>
                <a:gd name="T18" fmla="*/ 576 w 717"/>
                <a:gd name="T19" fmla="*/ 623 h 845"/>
                <a:gd name="T20" fmla="*/ 725 w 717"/>
                <a:gd name="T21" fmla="*/ 845 h 845"/>
                <a:gd name="T22" fmla="*/ 725 w 717"/>
                <a:gd name="T23" fmla="*/ 845 h 845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717"/>
                <a:gd name="T37" fmla="*/ 0 h 845"/>
                <a:gd name="T38" fmla="*/ 717 w 717"/>
                <a:gd name="T39" fmla="*/ 845 h 845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354630" tIns="177317" rIns="354630" bIns="177317"/>
            <a:lstStyle/>
            <a:p>
              <a:endParaRPr lang="pl-PL"/>
            </a:p>
          </p:txBody>
        </p:sp>
        <p:sp>
          <p:nvSpPr>
            <p:cNvPr id="13" name="Freeform 24"/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>
                <a:gd name="T0" fmla="*/ 411 w 407"/>
                <a:gd name="T1" fmla="*/ 414 h 414"/>
                <a:gd name="T2" fmla="*/ 411 w 407"/>
                <a:gd name="T3" fmla="*/ 396 h 414"/>
                <a:gd name="T4" fmla="*/ 226 w 407"/>
                <a:gd name="T5" fmla="*/ 192 h 414"/>
                <a:gd name="T6" fmla="*/ 12 w 407"/>
                <a:gd name="T7" fmla="*/ 0 h 414"/>
                <a:gd name="T8" fmla="*/ 0 w 407"/>
                <a:gd name="T9" fmla="*/ 0 h 414"/>
                <a:gd name="T10" fmla="*/ 108 w 407"/>
                <a:gd name="T11" fmla="*/ 102 h 414"/>
                <a:gd name="T12" fmla="*/ 220 w 407"/>
                <a:gd name="T13" fmla="*/ 204 h 414"/>
                <a:gd name="T14" fmla="*/ 411 w 407"/>
                <a:gd name="T15" fmla="*/ 414 h 414"/>
                <a:gd name="T16" fmla="*/ 411 w 407"/>
                <a:gd name="T17" fmla="*/ 414 h 41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407"/>
                <a:gd name="T28" fmla="*/ 0 h 414"/>
                <a:gd name="T29" fmla="*/ 407 w 407"/>
                <a:gd name="T30" fmla="*/ 414 h 41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354630" tIns="177317" rIns="354630" bIns="177317"/>
            <a:lstStyle/>
            <a:p>
              <a:endParaRPr lang="pl-PL"/>
            </a:p>
          </p:txBody>
        </p:sp>
        <p:sp>
          <p:nvSpPr>
            <p:cNvPr id="14" name="Freeform 25"/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>
                <a:gd name="T0" fmla="*/ 0 w 855"/>
                <a:gd name="T1" fmla="*/ 1361 h 1409"/>
                <a:gd name="T2" fmla="*/ 0 w 855"/>
                <a:gd name="T3" fmla="*/ 1409 h 1409"/>
                <a:gd name="T4" fmla="*/ 54 w 855"/>
                <a:gd name="T5" fmla="*/ 1211 h 1409"/>
                <a:gd name="T6" fmla="*/ 126 w 855"/>
                <a:gd name="T7" fmla="*/ 1013 h 1409"/>
                <a:gd name="T8" fmla="*/ 219 w 855"/>
                <a:gd name="T9" fmla="*/ 827 h 1409"/>
                <a:gd name="T10" fmla="*/ 315 w 855"/>
                <a:gd name="T11" fmla="*/ 647 h 1409"/>
                <a:gd name="T12" fmla="*/ 439 w 855"/>
                <a:gd name="T13" fmla="*/ 474 h 1409"/>
                <a:gd name="T14" fmla="*/ 564 w 855"/>
                <a:gd name="T15" fmla="*/ 312 h 1409"/>
                <a:gd name="T16" fmla="*/ 708 w 855"/>
                <a:gd name="T17" fmla="*/ 150 h 1409"/>
                <a:gd name="T18" fmla="*/ 867 w 855"/>
                <a:gd name="T19" fmla="*/ 0 h 1409"/>
                <a:gd name="T20" fmla="*/ 849 w 855"/>
                <a:gd name="T21" fmla="*/ 0 h 1409"/>
                <a:gd name="T22" fmla="*/ 696 w 855"/>
                <a:gd name="T23" fmla="*/ 144 h 1409"/>
                <a:gd name="T24" fmla="*/ 558 w 855"/>
                <a:gd name="T25" fmla="*/ 300 h 1409"/>
                <a:gd name="T26" fmla="*/ 430 w 855"/>
                <a:gd name="T27" fmla="*/ 462 h 1409"/>
                <a:gd name="T28" fmla="*/ 315 w 855"/>
                <a:gd name="T29" fmla="*/ 629 h 1409"/>
                <a:gd name="T30" fmla="*/ 219 w 855"/>
                <a:gd name="T31" fmla="*/ 803 h 1409"/>
                <a:gd name="T32" fmla="*/ 132 w 855"/>
                <a:gd name="T33" fmla="*/ 983 h 1409"/>
                <a:gd name="T34" fmla="*/ 60 w 855"/>
                <a:gd name="T35" fmla="*/ 1169 h 1409"/>
                <a:gd name="T36" fmla="*/ 0 w 855"/>
                <a:gd name="T37" fmla="*/ 1361 h 1409"/>
                <a:gd name="T38" fmla="*/ 0 w 855"/>
                <a:gd name="T39" fmla="*/ 1361 h 1409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855"/>
                <a:gd name="T61" fmla="*/ 0 h 1409"/>
                <a:gd name="T62" fmla="*/ 855 w 855"/>
                <a:gd name="T63" fmla="*/ 1409 h 1409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0060C0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354630" tIns="177317" rIns="354630" bIns="177317"/>
            <a:lstStyle/>
            <a:p>
              <a:endParaRPr lang="pl-PL"/>
            </a:p>
          </p:txBody>
        </p:sp>
        <p:sp>
          <p:nvSpPr>
            <p:cNvPr id="15" name="Freeform 26"/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>
                <a:gd name="T0" fmla="*/ 594 w 586"/>
                <a:gd name="T1" fmla="*/ 0 h 599"/>
                <a:gd name="T2" fmla="*/ 576 w 586"/>
                <a:gd name="T3" fmla="*/ 0 h 599"/>
                <a:gd name="T4" fmla="*/ 411 w 586"/>
                <a:gd name="T5" fmla="*/ 132 h 599"/>
                <a:gd name="T6" fmla="*/ 261 w 586"/>
                <a:gd name="T7" fmla="*/ 270 h 599"/>
                <a:gd name="T8" fmla="*/ 120 w 586"/>
                <a:gd name="T9" fmla="*/ 420 h 599"/>
                <a:gd name="T10" fmla="*/ 0 w 586"/>
                <a:gd name="T11" fmla="*/ 575 h 599"/>
                <a:gd name="T12" fmla="*/ 0 w 586"/>
                <a:gd name="T13" fmla="*/ 599 h 599"/>
                <a:gd name="T14" fmla="*/ 120 w 586"/>
                <a:gd name="T15" fmla="*/ 432 h 599"/>
                <a:gd name="T16" fmla="*/ 261 w 586"/>
                <a:gd name="T17" fmla="*/ 282 h 599"/>
                <a:gd name="T18" fmla="*/ 417 w 586"/>
                <a:gd name="T19" fmla="*/ 138 h 599"/>
                <a:gd name="T20" fmla="*/ 594 w 586"/>
                <a:gd name="T21" fmla="*/ 0 h 599"/>
                <a:gd name="T22" fmla="*/ 594 w 586"/>
                <a:gd name="T23" fmla="*/ 0 h 599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586"/>
                <a:gd name="T37" fmla="*/ 0 h 599"/>
                <a:gd name="T38" fmla="*/ 586 w 586"/>
                <a:gd name="T39" fmla="*/ 599 h 599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354630" tIns="177317" rIns="354630" bIns="177317"/>
            <a:lstStyle/>
            <a:p>
              <a:endParaRPr lang="pl-PL"/>
            </a:p>
          </p:txBody>
        </p:sp>
        <p:sp>
          <p:nvSpPr>
            <p:cNvPr id="16" name="Freeform 27"/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>
                <a:gd name="T0" fmla="*/ 273 w 269"/>
                <a:gd name="T1" fmla="*/ 0 h 252"/>
                <a:gd name="T2" fmla="*/ 255 w 269"/>
                <a:gd name="T3" fmla="*/ 0 h 252"/>
                <a:gd name="T4" fmla="*/ 120 w 269"/>
                <a:gd name="T5" fmla="*/ 114 h 252"/>
                <a:gd name="T6" fmla="*/ 60 w 269"/>
                <a:gd name="T7" fmla="*/ 174 h 252"/>
                <a:gd name="T8" fmla="*/ 0 w 269"/>
                <a:gd name="T9" fmla="*/ 234 h 252"/>
                <a:gd name="T10" fmla="*/ 0 w 269"/>
                <a:gd name="T11" fmla="*/ 252 h 252"/>
                <a:gd name="T12" fmla="*/ 126 w 269"/>
                <a:gd name="T13" fmla="*/ 120 h 252"/>
                <a:gd name="T14" fmla="*/ 273 w 269"/>
                <a:gd name="T15" fmla="*/ 0 h 252"/>
                <a:gd name="T16" fmla="*/ 273 w 269"/>
                <a:gd name="T17" fmla="*/ 0 h 25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269"/>
                <a:gd name="T28" fmla="*/ 0 h 252"/>
                <a:gd name="T29" fmla="*/ 269 w 269"/>
                <a:gd name="T30" fmla="*/ 252 h 25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354630" tIns="177317" rIns="354630" bIns="177317"/>
            <a:lstStyle/>
            <a:p>
              <a:endParaRPr lang="pl-PL"/>
            </a:p>
          </p:txBody>
        </p:sp>
        <p:sp>
          <p:nvSpPr>
            <p:cNvPr id="17" name="Line 28"/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354630" tIns="177317" rIns="354630" bIns="177317"/>
            <a:lstStyle/>
            <a:p>
              <a:endParaRPr lang="pl-PL"/>
            </a:p>
          </p:txBody>
        </p:sp>
        <p:sp>
          <p:nvSpPr>
            <p:cNvPr id="18" name="Line 29"/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354630" tIns="177317" rIns="354630" bIns="177317"/>
            <a:lstStyle/>
            <a:p>
              <a:endParaRPr lang="pl-PL"/>
            </a:p>
          </p:txBody>
        </p:sp>
        <p:sp>
          <p:nvSpPr>
            <p:cNvPr id="19" name="Line 30"/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354630" tIns="177317" rIns="354630" bIns="177317"/>
            <a:lstStyle/>
            <a:p>
              <a:endParaRPr lang="pl-PL"/>
            </a:p>
          </p:txBody>
        </p:sp>
        <p:grpSp>
          <p:nvGrpSpPr>
            <p:cNvPr id="20" name="Group 31"/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23" name="Line 32"/>
              <p:cNvSpPr>
                <a:spLocks noChangeShapeType="1"/>
              </p:cNvSpPr>
              <p:nvPr userDrawn="1"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354630" tIns="177317" rIns="354630" bIns="177317"/>
              <a:lstStyle/>
              <a:p>
                <a:endParaRPr lang="pl-PL"/>
              </a:p>
            </p:txBody>
          </p:sp>
          <p:sp>
            <p:nvSpPr>
              <p:cNvPr id="24" name="Line 33"/>
              <p:cNvSpPr>
                <a:spLocks noChangeShapeType="1"/>
              </p:cNvSpPr>
              <p:nvPr userDrawn="1"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354630" tIns="177317" rIns="354630" bIns="177317"/>
              <a:lstStyle/>
              <a:p>
                <a:endParaRPr lang="pl-PL"/>
              </a:p>
            </p:txBody>
          </p:sp>
          <p:sp>
            <p:nvSpPr>
              <p:cNvPr id="25" name="Line 34"/>
              <p:cNvSpPr>
                <a:spLocks noChangeShapeType="1"/>
              </p:cNvSpPr>
              <p:nvPr userDrawn="1"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354630" tIns="177317" rIns="354630" bIns="177317"/>
              <a:lstStyle/>
              <a:p>
                <a:endParaRPr lang="pl-PL"/>
              </a:p>
            </p:txBody>
          </p:sp>
          <p:sp>
            <p:nvSpPr>
              <p:cNvPr id="26" name="Line 35"/>
              <p:cNvSpPr>
                <a:spLocks noChangeShapeType="1"/>
              </p:cNvSpPr>
              <p:nvPr userDrawn="1"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354630" tIns="177317" rIns="354630" bIns="177317"/>
              <a:lstStyle/>
              <a:p>
                <a:endParaRPr lang="pl-PL"/>
              </a:p>
            </p:txBody>
          </p:sp>
          <p:sp>
            <p:nvSpPr>
              <p:cNvPr id="27" name="Line 36"/>
              <p:cNvSpPr>
                <a:spLocks noChangeShapeType="1"/>
              </p:cNvSpPr>
              <p:nvPr userDrawn="1"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354630" tIns="177317" rIns="354630" bIns="177317"/>
              <a:lstStyle/>
              <a:p>
                <a:endParaRPr lang="pl-PL"/>
              </a:p>
            </p:txBody>
          </p:sp>
        </p:grpSp>
        <p:sp>
          <p:nvSpPr>
            <p:cNvPr id="21" name="Line 37"/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354630" tIns="177317" rIns="354630" bIns="177317"/>
            <a:lstStyle/>
            <a:p>
              <a:endParaRPr lang="pl-PL"/>
            </a:p>
          </p:txBody>
        </p:sp>
        <p:sp>
          <p:nvSpPr>
            <p:cNvPr id="22" name="Line 38"/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354630" tIns="177317" rIns="354630" bIns="177317"/>
            <a:lstStyle/>
            <a:p>
              <a:endParaRPr lang="pl-PL"/>
            </a:p>
          </p:txBody>
        </p:sp>
      </p:grpSp>
      <p:sp>
        <p:nvSpPr>
          <p:cNvPr id="9255" name="Rectangle 39"/>
          <p:cNvSpPr>
            <a:spLocks noGrp="1" noChangeArrowheads="1"/>
          </p:cNvSpPr>
          <p:nvPr>
            <p:ph type="ctrTitle" sz="quarter"/>
          </p:nvPr>
        </p:nvSpPr>
        <p:spPr>
          <a:xfrm>
            <a:off x="1604515" y="7471741"/>
            <a:ext cx="18177771" cy="7668247"/>
          </a:xfrm>
        </p:spPr>
        <p:txBody>
          <a:bodyPr anchor="b"/>
          <a:lstStyle>
            <a:lvl1pPr>
              <a:defRPr sz="17500"/>
            </a:lvl1pPr>
          </a:lstStyle>
          <a:p>
            <a:r>
              <a:rPr lang="pl-PL"/>
              <a:t>Kliknij, aby edytować styl wzorca tytułu</a:t>
            </a:r>
          </a:p>
        </p:txBody>
      </p:sp>
      <p:sp>
        <p:nvSpPr>
          <p:cNvPr id="9256" name="Rectangle 4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3207908" y="17158952"/>
            <a:ext cx="14970984" cy="7737866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1" name="Rectangle 41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2" name="Rectangle 4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3" name="Rectangle 4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3C735B-5C0C-4E08-BB3A-0EE18E52A7A3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429207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DDDDDB"/>
            </a:gs>
            <a:gs pos="30000">
              <a:srgbClr val="DDDDDB"/>
            </a:gs>
            <a:gs pos="100000">
              <a:srgbClr val="FFFFFF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31" name="Rectangle 39"/>
          <p:cNvSpPr>
            <a:spLocks noGrp="1" noChangeArrowheads="1"/>
          </p:cNvSpPr>
          <p:nvPr>
            <p:ph type="title"/>
          </p:nvPr>
        </p:nvSpPr>
        <p:spPr bwMode="auto">
          <a:xfrm>
            <a:off x="1131888" y="1296988"/>
            <a:ext cx="20367625" cy="532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12385" tIns="156192" rIns="312385" bIns="156192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pl-PL"/>
              <a:t>Kliknij, aby edytować styl wzorca tytułu</a:t>
            </a:r>
          </a:p>
        </p:txBody>
      </p:sp>
      <p:sp>
        <p:nvSpPr>
          <p:cNvPr id="8235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31888" y="7477125"/>
            <a:ext cx="20367625" cy="2116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12385" tIns="156192" rIns="312385" bIns="15619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81" name="Rectangle 41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1131888" y="29171900"/>
            <a:ext cx="5280025" cy="2136775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312385" tIns="156192" rIns="312385" bIns="156192" numCol="1" anchor="t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35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82" name="Rectangle 4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732713" y="29194125"/>
            <a:ext cx="7165975" cy="2135188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312385" tIns="156192" rIns="312385" bIns="156192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spcBef>
                <a:spcPct val="0"/>
              </a:spcBef>
              <a:defRPr sz="35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83" name="Rectangle 4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6219488" y="29171900"/>
            <a:ext cx="5280025" cy="2136775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312385" tIns="156192" rIns="312385" bIns="156192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35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C4950E73-6510-44D9-9117-B9A98521E9D7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47" r:id="rId1"/>
  </p:sldLayoutIdLst>
  <p:txStyles>
    <p:titleStyle>
      <a:lvl1pPr algn="ctr" defTabSz="3122613" rtl="0" eaLnBrk="0" fontAlgn="base" hangingPunct="0">
        <a:spcBef>
          <a:spcPct val="0"/>
        </a:spcBef>
        <a:spcAft>
          <a:spcPct val="0"/>
        </a:spcAft>
        <a:defRPr sz="150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+mj-ea"/>
          <a:cs typeface="+mj-cs"/>
        </a:defRPr>
      </a:lvl1pPr>
      <a:lvl2pPr algn="ctr" defTabSz="3122613" rtl="0" eaLnBrk="0" fontAlgn="base" hangingPunct="0">
        <a:spcBef>
          <a:spcPct val="0"/>
        </a:spcBef>
        <a:spcAft>
          <a:spcPct val="0"/>
        </a:spcAft>
        <a:defRPr sz="150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defTabSz="3122613" rtl="0" eaLnBrk="0" fontAlgn="base" hangingPunct="0">
        <a:spcBef>
          <a:spcPct val="0"/>
        </a:spcBef>
        <a:spcAft>
          <a:spcPct val="0"/>
        </a:spcAft>
        <a:defRPr sz="150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defTabSz="3122613" rtl="0" eaLnBrk="0" fontAlgn="base" hangingPunct="0">
        <a:spcBef>
          <a:spcPct val="0"/>
        </a:spcBef>
        <a:spcAft>
          <a:spcPct val="0"/>
        </a:spcAft>
        <a:defRPr sz="150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defTabSz="3122613" rtl="0" eaLnBrk="0" fontAlgn="base" hangingPunct="0">
        <a:spcBef>
          <a:spcPct val="0"/>
        </a:spcBef>
        <a:spcAft>
          <a:spcPct val="0"/>
        </a:spcAft>
        <a:defRPr sz="150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323195" algn="ctr" defTabSz="2952518" rtl="0" fontAlgn="base">
        <a:spcBef>
          <a:spcPct val="0"/>
        </a:spcBef>
        <a:spcAft>
          <a:spcPct val="0"/>
        </a:spcAft>
        <a:defRPr sz="1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646389" algn="ctr" defTabSz="2952518" rtl="0" fontAlgn="base">
        <a:spcBef>
          <a:spcPct val="0"/>
        </a:spcBef>
        <a:spcAft>
          <a:spcPct val="0"/>
        </a:spcAft>
        <a:defRPr sz="1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969584" algn="ctr" defTabSz="2952518" rtl="0" fontAlgn="base">
        <a:spcBef>
          <a:spcPct val="0"/>
        </a:spcBef>
        <a:spcAft>
          <a:spcPct val="0"/>
        </a:spcAft>
        <a:defRPr sz="1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292779" algn="ctr" defTabSz="2952518" rtl="0" fontAlgn="base">
        <a:spcBef>
          <a:spcPct val="0"/>
        </a:spcBef>
        <a:spcAft>
          <a:spcPct val="0"/>
        </a:spcAft>
        <a:defRPr sz="1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1169988" indent="-1169988" algn="l" defTabSz="3122613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anose="05000000000000000000" pitchFamily="2" charset="2"/>
        <a:buChar char="n"/>
        <a:defRPr sz="109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+mn-ea"/>
          <a:cs typeface="+mn-cs"/>
        </a:defRPr>
      </a:lvl1pPr>
      <a:lvl2pPr marL="2538413" indent="-976313" algn="l" defTabSz="3122613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95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marL="3903663" indent="-781050" algn="l" defTabSz="3122613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anose="05000000000000000000" pitchFamily="2" charset="2"/>
        <a:buChar char="n"/>
        <a:defRPr sz="83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marL="5465763" indent="-781050" algn="l" defTabSz="3122613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6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marL="7027863" indent="-779463" algn="l" defTabSz="3122613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sz="6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6965519" indent="-737288" algn="l" defTabSz="2952518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6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7288714" indent="-737288" algn="l" defTabSz="2952518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6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7611908" indent="-737288" algn="l" defTabSz="2952518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6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7935103" indent="-737288" algn="l" defTabSz="2952518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6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>
            <a:extLst>
              <a:ext uri="{FF2B5EF4-FFF2-40B4-BE49-F238E27FC236}">
                <a16:creationId xmlns:a16="http://schemas.microsoft.com/office/drawing/2014/main" id="{54D070E7-533B-48B6-8773-851156F0AE7A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r="23" b="25175"/>
          <a:stretch/>
        </p:blipFill>
        <p:spPr>
          <a:xfrm>
            <a:off x="6851204" y="18325306"/>
            <a:ext cx="15780196" cy="13716794"/>
          </a:xfrm>
          <a:prstGeom prst="rect">
            <a:avLst/>
          </a:prstGeom>
        </p:spPr>
      </p:pic>
      <p:sp>
        <p:nvSpPr>
          <p:cNvPr id="4098" name="Prostokąt 21"/>
          <p:cNvSpPr>
            <a:spLocks noChangeArrowheads="1"/>
          </p:cNvSpPr>
          <p:nvPr/>
        </p:nvSpPr>
        <p:spPr bwMode="auto">
          <a:xfrm>
            <a:off x="874540" y="2382837"/>
            <a:ext cx="20953585" cy="27895797"/>
          </a:xfrm>
          <a:prstGeom prst="rect">
            <a:avLst/>
          </a:prstGeom>
          <a:noFill/>
          <a:ln w="50800" algn="ctr">
            <a:solidFill>
              <a:srgbClr val="00559B"/>
            </a:solidFill>
            <a:miter lim="800000"/>
            <a:headEnd/>
            <a:tailEnd/>
          </a:ln>
        </p:spPr>
        <p:txBody>
          <a:bodyPr lIns="68395" tIns="34197" rIns="68395" bIns="34197" anchor="ctr"/>
          <a:lstStyle>
            <a:lvl1pPr defTabSz="966788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109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spcBef>
                <a:spcPct val="20000"/>
              </a:spcBef>
              <a:buClr>
                <a:schemeClr val="tx1"/>
              </a:buClr>
              <a:buChar char="•"/>
              <a:defRPr sz="95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n"/>
              <a:defRPr sz="8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spcBef>
                <a:spcPct val="20000"/>
              </a:spcBef>
              <a:buClr>
                <a:schemeClr val="tx2"/>
              </a:buClr>
              <a:buChar char="•"/>
              <a:defRPr sz="6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6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6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6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6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6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pl-PL" altLang="pl-PL" sz="1900">
              <a:solidFill>
                <a:srgbClr val="FFFFFF"/>
              </a:solidFill>
              <a:latin typeface="Verdana" panose="020B0604030504040204" pitchFamily="34" charset="0"/>
            </a:endParaRPr>
          </a:p>
        </p:txBody>
      </p:sp>
      <p:sp>
        <p:nvSpPr>
          <p:cNvPr id="4099" name="Text Box 32"/>
          <p:cNvSpPr txBox="1">
            <a:spLocks noChangeArrowheads="1"/>
          </p:cNvSpPr>
          <p:nvPr/>
        </p:nvSpPr>
        <p:spPr bwMode="auto">
          <a:xfrm>
            <a:off x="498041" y="30678457"/>
            <a:ext cx="21706581" cy="73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395" tIns="34197" rIns="68395" bIns="34197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109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95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n"/>
              <a:defRPr sz="8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•"/>
              <a:defRPr sz="6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6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6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6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6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6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pl-PL" altLang="pl-PL" sz="4400" b="1" dirty="0">
                <a:solidFill>
                  <a:srgbClr val="00559B"/>
                </a:solidFill>
              </a:rPr>
              <a:t>XV </a:t>
            </a:r>
            <a:r>
              <a:rPr lang="en-US" altLang="pl-PL" sz="4400" b="1" dirty="0">
                <a:solidFill>
                  <a:srgbClr val="00559B"/>
                </a:solidFill>
              </a:rPr>
              <a:t>Inter University Conference </a:t>
            </a:r>
            <a:r>
              <a:rPr lang="pl-PL" altLang="pl-PL" sz="4400" b="1" dirty="0">
                <a:solidFill>
                  <a:srgbClr val="00559B"/>
                </a:solidFill>
              </a:rPr>
              <a:t>„</a:t>
            </a:r>
            <a:r>
              <a:rPr lang="en-US" altLang="pl-PL" sz="4400" b="1" dirty="0">
                <a:solidFill>
                  <a:srgbClr val="00559B"/>
                </a:solidFill>
              </a:rPr>
              <a:t>Engineer of </a:t>
            </a:r>
            <a:r>
              <a:rPr lang="pl-PL" altLang="pl-PL" sz="4400" b="1" dirty="0">
                <a:solidFill>
                  <a:srgbClr val="00559B"/>
                </a:solidFill>
              </a:rPr>
              <a:t> XXI</a:t>
            </a:r>
            <a:r>
              <a:rPr lang="en-US" altLang="pl-PL" sz="4400" b="1" dirty="0">
                <a:solidFill>
                  <a:srgbClr val="00559B"/>
                </a:solidFill>
              </a:rPr>
              <a:t> Century</a:t>
            </a:r>
            <a:r>
              <a:rPr lang="pl-PL" altLang="pl-PL" sz="4400" b="1" dirty="0">
                <a:solidFill>
                  <a:srgbClr val="00559B"/>
                </a:solidFill>
              </a:rPr>
              <a:t>” – 05 </a:t>
            </a:r>
            <a:r>
              <a:rPr lang="pl-PL" altLang="pl-PL" sz="4400" b="1" dirty="0" err="1">
                <a:solidFill>
                  <a:srgbClr val="00559B"/>
                </a:solidFill>
              </a:rPr>
              <a:t>December</a:t>
            </a:r>
            <a:r>
              <a:rPr lang="pl-PL" altLang="pl-PL" sz="4400" b="1">
                <a:solidFill>
                  <a:srgbClr val="00559B"/>
                </a:solidFill>
              </a:rPr>
              <a:t> 2025</a:t>
            </a:r>
            <a:endParaRPr lang="pl-PL" altLang="pl-PL" sz="2400" b="1" dirty="0">
              <a:solidFill>
                <a:srgbClr val="00559B"/>
              </a:solidFill>
              <a:latin typeface="Calibri" panose="020F0502020204030204" pitchFamily="34" charset="0"/>
            </a:endParaRPr>
          </a:p>
        </p:txBody>
      </p:sp>
      <p:sp>
        <p:nvSpPr>
          <p:cNvPr id="4101" name="Rectangle 21"/>
          <p:cNvSpPr>
            <a:spLocks noChangeArrowheads="1"/>
          </p:cNvSpPr>
          <p:nvPr/>
        </p:nvSpPr>
        <p:spPr bwMode="auto">
          <a:xfrm>
            <a:off x="8439150" y="15459075"/>
            <a:ext cx="226314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395" tIns="34197" rIns="68395" bIns="34197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109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95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n"/>
              <a:defRPr sz="8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•"/>
              <a:defRPr sz="6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6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6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6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6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6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pl-PL" altLang="pl-PL" sz="1800">
              <a:solidFill>
                <a:srgbClr val="340E71"/>
              </a:solidFill>
            </a:endParaRPr>
          </a:p>
        </p:txBody>
      </p:sp>
      <p:pic>
        <p:nvPicPr>
          <p:cNvPr id="4103" name="Obraz 1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179" b="7093"/>
          <a:stretch/>
        </p:blipFill>
        <p:spPr bwMode="auto">
          <a:xfrm>
            <a:off x="17572037" y="623868"/>
            <a:ext cx="4365625" cy="15483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Obraz 2" descr="Obraz zawierający Czcionka, Grafika, tekst, zrzut ekranu&#10;&#10;Opis wygenerowany automatycznie">
            <a:extLst>
              <a:ext uri="{FF2B5EF4-FFF2-40B4-BE49-F238E27FC236}">
                <a16:creationId xmlns:a16="http://schemas.microsoft.com/office/drawing/2014/main" id="{8690F8C3-B327-BFB5-1C63-5A8A76676DFB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041" y="220960"/>
            <a:ext cx="7468955" cy="2160241"/>
          </a:xfrm>
          <a:prstGeom prst="rect">
            <a:avLst/>
          </a:prstGeom>
        </p:spPr>
      </p:pic>
      <p:pic>
        <p:nvPicPr>
          <p:cNvPr id="8" name="Obraz 7" descr="Obraz zawierający zrzut ekranu, tekst, Czcionka, Grafika&#10;&#10;Opis wygenerowany automatycznie">
            <a:extLst>
              <a:ext uri="{FF2B5EF4-FFF2-40B4-BE49-F238E27FC236}">
                <a16:creationId xmlns:a16="http://schemas.microsoft.com/office/drawing/2014/main" id="{8D401A57-C0EE-6251-945D-3E7BB94328F9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45" t="36669" r="4880" b="34765"/>
          <a:stretch/>
        </p:blipFill>
        <p:spPr>
          <a:xfrm>
            <a:off x="9139462" y="529807"/>
            <a:ext cx="7260108" cy="1688397"/>
          </a:xfrm>
          <a:prstGeom prst="rect">
            <a:avLst/>
          </a:prstGeom>
        </p:spPr>
      </p:pic>
      <p:sp>
        <p:nvSpPr>
          <p:cNvPr id="4" name="pole tekstowe 3">
            <a:extLst>
              <a:ext uri="{FF2B5EF4-FFF2-40B4-BE49-F238E27FC236}">
                <a16:creationId xmlns:a16="http://schemas.microsoft.com/office/drawing/2014/main" id="{F29B11B0-8A3E-3BEA-0E00-21688686F4FB}"/>
              </a:ext>
            </a:extLst>
          </p:cNvPr>
          <p:cNvSpPr txBox="1"/>
          <p:nvPr/>
        </p:nvSpPr>
        <p:spPr>
          <a:xfrm>
            <a:off x="1195198" y="2699319"/>
            <a:ext cx="1131201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-PL" altLang="pl-PL" sz="3600" b="1" dirty="0">
                <a:solidFill>
                  <a:srgbClr val="00559B"/>
                </a:solidFill>
              </a:rPr>
              <a:t>Author 1, Author 2 ...</a:t>
            </a:r>
            <a:endParaRPr lang="pl-PL" sz="3600" dirty="0"/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id="{5801FC53-DBC0-7227-9FA2-20DA548460A9}"/>
              </a:ext>
            </a:extLst>
          </p:cNvPr>
          <p:cNvSpPr txBox="1"/>
          <p:nvPr/>
        </p:nvSpPr>
        <p:spPr>
          <a:xfrm>
            <a:off x="1223061" y="3592021"/>
            <a:ext cx="1131201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-PL" altLang="pl-PL" sz="3600" b="1" dirty="0">
                <a:solidFill>
                  <a:srgbClr val="00559B"/>
                </a:solidFill>
              </a:rPr>
              <a:t>University ...</a:t>
            </a:r>
            <a:endParaRPr lang="pl-PL" sz="3600" dirty="0"/>
          </a:p>
        </p:txBody>
      </p:sp>
      <p:sp>
        <p:nvSpPr>
          <p:cNvPr id="7" name="pole tekstowe 6">
            <a:extLst>
              <a:ext uri="{FF2B5EF4-FFF2-40B4-BE49-F238E27FC236}">
                <a16:creationId xmlns:a16="http://schemas.microsoft.com/office/drawing/2014/main" id="{B1ECE2A0-9931-8542-2787-8A9A5B0007CA}"/>
              </a:ext>
            </a:extLst>
          </p:cNvPr>
          <p:cNvSpPr txBox="1"/>
          <p:nvPr/>
        </p:nvSpPr>
        <p:spPr>
          <a:xfrm>
            <a:off x="6260025" y="4425128"/>
            <a:ext cx="11312012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l-PL" altLang="pl-PL" sz="4000" b="1" dirty="0" err="1">
                <a:solidFill>
                  <a:srgbClr val="00559B"/>
                </a:solidFill>
              </a:rPr>
              <a:t>Title</a:t>
            </a:r>
            <a:r>
              <a:rPr lang="pl-PL" altLang="pl-PL" sz="4000" b="1" dirty="0">
                <a:solidFill>
                  <a:srgbClr val="00559B"/>
                </a:solidFill>
              </a:rPr>
              <a:t> of </a:t>
            </a:r>
            <a:r>
              <a:rPr lang="pl-PL" altLang="pl-PL" sz="4000" b="1" dirty="0" err="1">
                <a:solidFill>
                  <a:srgbClr val="00559B"/>
                </a:solidFill>
              </a:rPr>
              <a:t>work</a:t>
            </a:r>
            <a:endParaRPr lang="pl-PL" sz="4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2_Globus">
  <a:themeElements>
    <a:clrScheme name="Globus 3">
      <a:dk1>
        <a:srgbClr val="003B76"/>
      </a:dk1>
      <a:lt1>
        <a:srgbClr val="FFFFFF"/>
      </a:lt1>
      <a:dk2>
        <a:srgbClr val="0066CC"/>
      </a:dk2>
      <a:lt2>
        <a:srgbClr val="CCECFF"/>
      </a:lt2>
      <a:accent1>
        <a:srgbClr val="33CCCC"/>
      </a:accent1>
      <a:accent2>
        <a:srgbClr val="66CCFF"/>
      </a:accent2>
      <a:accent3>
        <a:srgbClr val="AAB8E2"/>
      </a:accent3>
      <a:accent4>
        <a:srgbClr val="DADADA"/>
      </a:accent4>
      <a:accent5>
        <a:srgbClr val="ADE2E2"/>
      </a:accent5>
      <a:accent6>
        <a:srgbClr val="5CB9E7"/>
      </a:accent6>
      <a:hlink>
        <a:srgbClr val="FFFFCC"/>
      </a:hlink>
      <a:folHlink>
        <a:srgbClr val="FFCC66"/>
      </a:folHlink>
    </a:clrScheme>
    <a:fontScheme name="2_Globus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Globus 1">
        <a:dk1>
          <a:srgbClr val="622100"/>
        </a:dk1>
        <a:lt1>
          <a:srgbClr val="FFFFFF"/>
        </a:lt1>
        <a:dk2>
          <a:srgbClr val="800000"/>
        </a:dk2>
        <a:lt2>
          <a:srgbClr val="FFFFCC"/>
        </a:lt2>
        <a:accent1>
          <a:srgbClr val="E42B00"/>
        </a:accent1>
        <a:accent2>
          <a:srgbClr val="996600"/>
        </a:accent2>
        <a:accent3>
          <a:srgbClr val="C0AAAA"/>
        </a:accent3>
        <a:accent4>
          <a:srgbClr val="DADADA"/>
        </a:accent4>
        <a:accent5>
          <a:srgbClr val="EFACAA"/>
        </a:accent5>
        <a:accent6>
          <a:srgbClr val="8A5C00"/>
        </a:accent6>
        <a:hlink>
          <a:srgbClr val="FADF6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us 2">
        <a:dk1>
          <a:srgbClr val="5F4545"/>
        </a:dk1>
        <a:lt1>
          <a:srgbClr val="FFFFFF"/>
        </a:lt1>
        <a:dk2>
          <a:srgbClr val="8F6969"/>
        </a:dk2>
        <a:lt2>
          <a:srgbClr val="FFFFCC"/>
        </a:lt2>
        <a:accent1>
          <a:srgbClr val="CC6600"/>
        </a:accent1>
        <a:accent2>
          <a:srgbClr val="924C0C"/>
        </a:accent2>
        <a:accent3>
          <a:srgbClr val="C6B9B9"/>
        </a:accent3>
        <a:accent4>
          <a:srgbClr val="DADADA"/>
        </a:accent4>
        <a:accent5>
          <a:srgbClr val="E2B8AA"/>
        </a:accent5>
        <a:accent6>
          <a:srgbClr val="84440A"/>
        </a:accent6>
        <a:hlink>
          <a:srgbClr val="CFD375"/>
        </a:hlink>
        <a:folHlink>
          <a:srgbClr val="98BB9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us 3">
        <a:dk1>
          <a:srgbClr val="003B76"/>
        </a:dk1>
        <a:lt1>
          <a:srgbClr val="FFFFFF"/>
        </a:lt1>
        <a:dk2>
          <a:srgbClr val="0066CC"/>
        </a:dk2>
        <a:lt2>
          <a:srgbClr val="CCECFF"/>
        </a:lt2>
        <a:accent1>
          <a:srgbClr val="33CCCC"/>
        </a:accent1>
        <a:accent2>
          <a:srgbClr val="66CCFF"/>
        </a:accent2>
        <a:accent3>
          <a:srgbClr val="AAB8E2"/>
        </a:accent3>
        <a:accent4>
          <a:srgbClr val="DADADA"/>
        </a:accent4>
        <a:accent5>
          <a:srgbClr val="ADE2E2"/>
        </a:accent5>
        <a:accent6>
          <a:srgbClr val="5CB9E7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us 4">
        <a:dk1>
          <a:srgbClr val="005856"/>
        </a:dk1>
        <a:lt1>
          <a:srgbClr val="FFFFFF"/>
        </a:lt1>
        <a:dk2>
          <a:srgbClr val="008080"/>
        </a:dk2>
        <a:lt2>
          <a:srgbClr val="FFFFCC"/>
        </a:lt2>
        <a:accent1>
          <a:srgbClr val="0099CC"/>
        </a:accent1>
        <a:accent2>
          <a:srgbClr val="00CCFF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B9E7"/>
        </a:accent6>
        <a:hlink>
          <a:srgbClr val="1ACE9F"/>
        </a:hlink>
        <a:folHlink>
          <a:srgbClr val="948CC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us 5">
        <a:dk1>
          <a:srgbClr val="3C5436"/>
        </a:dk1>
        <a:lt1>
          <a:srgbClr val="FFFFFF"/>
        </a:lt1>
        <a:dk2>
          <a:srgbClr val="5F8656"/>
        </a:dk2>
        <a:lt2>
          <a:srgbClr val="D6D8C0"/>
        </a:lt2>
        <a:accent1>
          <a:srgbClr val="61733D"/>
        </a:accent1>
        <a:accent2>
          <a:srgbClr val="324A39"/>
        </a:accent2>
        <a:accent3>
          <a:srgbClr val="B6C3B4"/>
        </a:accent3>
        <a:accent4>
          <a:srgbClr val="DADADA"/>
        </a:accent4>
        <a:accent5>
          <a:srgbClr val="B7BCAF"/>
        </a:accent5>
        <a:accent6>
          <a:srgbClr val="2C4233"/>
        </a:accent6>
        <a:hlink>
          <a:srgbClr val="73D588"/>
        </a:hlink>
        <a:folHlink>
          <a:srgbClr val="6F99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us 6">
        <a:dk1>
          <a:srgbClr val="5B7B65"/>
        </a:dk1>
        <a:lt1>
          <a:srgbClr val="FFFFFF"/>
        </a:lt1>
        <a:dk2>
          <a:srgbClr val="9ABE9D"/>
        </a:dk2>
        <a:lt2>
          <a:srgbClr val="336600"/>
        </a:lt2>
        <a:accent1>
          <a:srgbClr val="00CC66"/>
        </a:accent1>
        <a:accent2>
          <a:srgbClr val="4E7050"/>
        </a:accent2>
        <a:accent3>
          <a:srgbClr val="CADBCC"/>
        </a:accent3>
        <a:accent4>
          <a:srgbClr val="DADADA"/>
        </a:accent4>
        <a:accent5>
          <a:srgbClr val="AAE2B8"/>
        </a:accent5>
        <a:accent6>
          <a:srgbClr val="466548"/>
        </a:accent6>
        <a:hlink>
          <a:srgbClr val="FFFFCC"/>
        </a:hlink>
        <a:folHlink>
          <a:srgbClr val="9CE8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us 7">
        <a:dk1>
          <a:srgbClr val="4C4E44"/>
        </a:dk1>
        <a:lt1>
          <a:srgbClr val="FFFFFF"/>
        </a:lt1>
        <a:dk2>
          <a:srgbClr val="686B5D"/>
        </a:dk2>
        <a:lt2>
          <a:srgbClr val="D6D5C6"/>
        </a:lt2>
        <a:accent1>
          <a:srgbClr val="898D79"/>
        </a:accent1>
        <a:accent2>
          <a:srgbClr val="4D4F45"/>
        </a:accent2>
        <a:accent3>
          <a:srgbClr val="B9BAB6"/>
        </a:accent3>
        <a:accent4>
          <a:srgbClr val="DADADA"/>
        </a:accent4>
        <a:accent5>
          <a:srgbClr val="C4C5BE"/>
        </a:accent5>
        <a:accent6>
          <a:srgbClr val="45473E"/>
        </a:accent6>
        <a:hlink>
          <a:srgbClr val="58BE67"/>
        </a:hlink>
        <a:folHlink>
          <a:srgbClr val="C0C64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us 8">
        <a:dk1>
          <a:srgbClr val="000000"/>
        </a:dk1>
        <a:lt1>
          <a:srgbClr val="FFFFDD"/>
        </a:lt1>
        <a:dk2>
          <a:srgbClr val="000000"/>
        </a:dk2>
        <a:lt2>
          <a:srgbClr val="98977A"/>
        </a:lt2>
        <a:accent1>
          <a:srgbClr val="BDCDA7"/>
        </a:accent1>
        <a:accent2>
          <a:srgbClr val="A0D060"/>
        </a:accent2>
        <a:accent3>
          <a:srgbClr val="FFFFEB"/>
        </a:accent3>
        <a:accent4>
          <a:srgbClr val="000000"/>
        </a:accent4>
        <a:accent5>
          <a:srgbClr val="DBE3D0"/>
        </a:accent5>
        <a:accent6>
          <a:srgbClr val="91BC56"/>
        </a:accent6>
        <a:hlink>
          <a:srgbClr val="FADD4E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Globe</Template>
  <TotalTime>1400</TotalTime>
  <Words>26</Words>
  <Application>Microsoft Office PowerPoint</Application>
  <PresentationFormat>Niestandardowy</PresentationFormat>
  <Paragraphs>5</Paragraphs>
  <Slides>1</Slides>
  <Notes>1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6" baseType="lpstr">
      <vt:lpstr>Arial</vt:lpstr>
      <vt:lpstr>Calibri</vt:lpstr>
      <vt:lpstr>Verdana</vt:lpstr>
      <vt:lpstr>Wingdings</vt:lpstr>
      <vt:lpstr>2_Globus</vt:lpstr>
      <vt:lpstr>Prezentacja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jacek</dc:creator>
  <cp:lastModifiedBy>Jacek Rysiński</cp:lastModifiedBy>
  <cp:revision>154</cp:revision>
  <cp:lastPrinted>2017-11-29T11:39:34Z</cp:lastPrinted>
  <dcterms:created xsi:type="dcterms:W3CDTF">2009-06-21T12:37:31Z</dcterms:created>
  <dcterms:modified xsi:type="dcterms:W3CDTF">2025-02-14T12:13:09Z</dcterms:modified>
</cp:coreProperties>
</file>